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9" r:id="rId1"/>
    <p:sldMasterId id="2147483780" r:id="rId2"/>
    <p:sldMasterId id="2147483781" r:id="rId3"/>
    <p:sldMasterId id="2147483782" r:id="rId4"/>
  </p:sldMasterIdLst>
  <p:notesMasterIdLst>
    <p:notesMasterId r:id="rId2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24377650" cy="13716000"/>
  <p:notesSz cx="6858000" cy="9144000"/>
  <p:embeddedFontLst>
    <p:embeddedFont>
      <p:font typeface="Amatic SC" panose="00000500000000000000" pitchFamily="2" charset="-79"/>
      <p:regular r:id="rId22"/>
      <p:bold r:id="rId23"/>
    </p:embeddedFont>
    <p:embeddedFont>
      <p:font typeface="Calibri" panose="020F0502020204030204" pitchFamily="34" charset="0"/>
      <p:regular r:id="rId24"/>
      <p:bold r:id="rId25"/>
      <p:italic r:id="rId26"/>
      <p:boldItalic r:id="rId27"/>
    </p:embeddedFont>
    <p:embeddedFont>
      <p:font typeface="Helvetica Neue" panose="020B0604020202020204" charset="0"/>
      <p:regular r:id="rId28"/>
      <p:bold r:id="rId29"/>
      <p:italic r:id="rId30"/>
      <p:boldItalic r:id="rId31"/>
    </p:embeddedFont>
    <p:embeddedFont>
      <p:font typeface="Inconsolata" pitchFamily="2" charset="0"/>
      <p:regular r:id="rId32"/>
      <p:bold r:id="rId33"/>
    </p:embeddedFont>
    <p:embeddedFont>
      <p:font typeface="Lato Light" panose="020F0502020204030203" pitchFamily="34" charset="0"/>
      <p:regular r:id="rId34"/>
      <p:bold r:id="rId35"/>
      <p:italic r:id="rId36"/>
      <p:boldItalic r:id="rId37"/>
    </p:embeddedFont>
    <p:embeddedFont>
      <p:font typeface="Poppins" panose="00000500000000000000" pitchFamily="2" charset="0"/>
      <p:regular r:id="rId38"/>
      <p:bold r:id="rId39"/>
      <p:italic r:id="rId40"/>
      <p:boldItalic r:id="rId41"/>
    </p:embeddedFont>
    <p:embeddedFont>
      <p:font typeface="Poppins Medium" panose="00000600000000000000" pitchFamily="2" charset="0"/>
      <p:regular r:id="rId42"/>
      <p:bold r:id="rId43"/>
      <p:italic r:id="rId44"/>
      <p:boldItalic r:id="rId45"/>
    </p:embeddedFont>
    <p:embeddedFont>
      <p:font typeface="Roboto" panose="02000000000000000000" pitchFamily="2" charset="0"/>
      <p:regular r:id="rId46"/>
      <p:bold r:id="rId47"/>
      <p:italic r:id="rId48"/>
      <p:boldItalic r:id="rId49"/>
    </p:embeddedFont>
    <p:embeddedFont>
      <p:font typeface="Roboto Black" panose="02000000000000000000" pitchFamily="2" charset="0"/>
      <p:bold r:id="rId50"/>
      <p:boldItalic r:id="rId51"/>
    </p:embeddedFont>
    <p:embeddedFont>
      <p:font typeface="Roboto Light" panose="02000000000000000000" pitchFamily="2" charset="0"/>
      <p:regular r:id="rId52"/>
      <p:bold r:id="rId53"/>
      <p:italic r:id="rId54"/>
      <p:boldItalic r:id="rId55"/>
    </p:embeddedFont>
    <p:embeddedFont>
      <p:font typeface="Roboto Medium" panose="02000000000000000000" pitchFamily="2" charset="0"/>
      <p:regular r:id="rId56"/>
      <p:bold r:id="rId57"/>
      <p:italic r:id="rId58"/>
      <p:boldItalic r:id="rId59"/>
    </p:embeddedFont>
    <p:embeddedFont>
      <p:font typeface="Roboto Thin" panose="02000000000000000000"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348051-BAF2-4C83-BD8D-6BB6A2F9EA57}">
  <a:tblStyle styleId="{A0348051-BAF2-4C83-BD8D-6BB6A2F9EA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6" d="100"/>
          <a:sy n="46" d="100"/>
        </p:scale>
        <p:origin x="228" y="72"/>
      </p:cViewPr>
      <p:guideLst>
        <p:guide pos="958"/>
        <p:guide orient="horz" pos="8160"/>
        <p:guide orient="horz" pos="480"/>
        <p:guide pos="14398"/>
        <p:guide orient="horz" pos="3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font" Target="fonts/font29.fntdata"/><Relationship Id="rId55" Type="http://schemas.openxmlformats.org/officeDocument/2006/relationships/font" Target="fonts/font34.fntdata"/><Relationship Id="rId63" Type="http://schemas.openxmlformats.org/officeDocument/2006/relationships/font" Target="fonts/font42.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8.fntdata"/><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3" Type="http://schemas.openxmlformats.org/officeDocument/2006/relationships/font" Target="fonts/font32.fntdata"/><Relationship Id="rId58" Type="http://schemas.openxmlformats.org/officeDocument/2006/relationships/font" Target="fonts/font37.fntdata"/><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font" Target="fonts/font40.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56" Type="http://schemas.openxmlformats.org/officeDocument/2006/relationships/font" Target="fonts/font35.fntdata"/><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30.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59" Type="http://schemas.openxmlformats.org/officeDocument/2006/relationships/font" Target="fonts/font38.fntdata"/><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20.fntdata"/><Relationship Id="rId54" Type="http://schemas.openxmlformats.org/officeDocument/2006/relationships/font" Target="fonts/font33.fntdata"/><Relationship Id="rId62" Type="http://schemas.openxmlformats.org/officeDocument/2006/relationships/font" Target="fonts/font41.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font" Target="fonts/font28.fntdata"/><Relationship Id="rId57" Type="http://schemas.openxmlformats.org/officeDocument/2006/relationships/font" Target="fonts/font36.fntdata"/><Relationship Id="rId10" Type="http://schemas.openxmlformats.org/officeDocument/2006/relationships/slide" Target="slides/slide6.xml"/><Relationship Id="rId31" Type="http://schemas.openxmlformats.org/officeDocument/2006/relationships/font" Target="fonts/font10.fntdata"/><Relationship Id="rId44" Type="http://schemas.openxmlformats.org/officeDocument/2006/relationships/font" Target="fonts/font23.fntdata"/><Relationship Id="rId52" Type="http://schemas.openxmlformats.org/officeDocument/2006/relationships/font" Target="fonts/font31.fntdata"/><Relationship Id="rId60" Type="http://schemas.openxmlformats.org/officeDocument/2006/relationships/font" Target="fonts/font39.fntdata"/><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1pPr>
            <a:lvl2pPr marL="914400" marR="0" lvl="1"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2pPr>
            <a:lvl3pPr marL="1371600" marR="0" lvl="2"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3pPr>
            <a:lvl4pPr marL="1828800" marR="0" lvl="3"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4pPr>
            <a:lvl5pPr marL="2286000" marR="0" lvl="4"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ato Light"/>
                <a:ea typeface="Lato Light"/>
                <a:cs typeface="Lato Light"/>
                <a:sym typeface="Lato Light"/>
              </a:r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630a814dc5_0_53: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630a814dc5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g14637060756_0_6: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0" name="Google Shape;2400;g14637060756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7"/>
        <p:cNvGrpSpPr/>
        <p:nvPr/>
      </p:nvGrpSpPr>
      <p:grpSpPr>
        <a:xfrm>
          <a:off x="0" y="0"/>
          <a:ext cx="0" cy="0"/>
          <a:chOff x="0" y="0"/>
          <a:chExt cx="0" cy="0"/>
        </a:xfrm>
      </p:grpSpPr>
      <p:sp>
        <p:nvSpPr>
          <p:cNvPr id="2408" name="Google Shape;2408;g14637060756_0_17: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9" name="Google Shape;2409;g14637060756_0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8bd883d690_5_514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7" name="Google Shape;2417;g8bd883d690_5_51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3"/>
        <p:cNvGrpSpPr/>
        <p:nvPr/>
      </p:nvGrpSpPr>
      <p:grpSpPr>
        <a:xfrm>
          <a:off x="0" y="0"/>
          <a:ext cx="0" cy="0"/>
          <a:chOff x="0" y="0"/>
          <a:chExt cx="0" cy="0"/>
        </a:xfrm>
      </p:grpSpPr>
      <p:sp>
        <p:nvSpPr>
          <p:cNvPr id="2424" name="Google Shape;2424;g8bd883d690_0_46: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5" name="Google Shape;2425;g8bd883d690_0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8bd883d690_0_5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8bd883d690_0_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7"/>
        <p:cNvGrpSpPr/>
        <p:nvPr/>
      </p:nvGrpSpPr>
      <p:grpSpPr>
        <a:xfrm>
          <a:off x="0" y="0"/>
          <a:ext cx="0" cy="0"/>
          <a:chOff x="0" y="0"/>
          <a:chExt cx="0" cy="0"/>
        </a:xfrm>
      </p:grpSpPr>
      <p:sp>
        <p:nvSpPr>
          <p:cNvPr id="2438" name="Google Shape;2438;g8bd883d690_0_5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9" name="Google Shape;2439;g8bd883d690_0_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14637060756_0_33: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14637060756_0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8"/>
        <p:cNvGrpSpPr/>
        <p:nvPr/>
      </p:nvGrpSpPr>
      <p:grpSpPr>
        <a:xfrm>
          <a:off x="0" y="0"/>
          <a:ext cx="0" cy="0"/>
          <a:chOff x="0" y="0"/>
          <a:chExt cx="0" cy="0"/>
        </a:xfrm>
      </p:grpSpPr>
      <p:sp>
        <p:nvSpPr>
          <p:cNvPr id="2329" name="Google Shape;2329;ge09e24a58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0" name="Google Shape;2330;ge09e24a58b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1" name="Google Shape;2331;ge09e24a58b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8bd883d690_5_411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8bd883d690_5_4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8bd883d690_5_3101: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8bd883d690_5_3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g8bd883d690_0_1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0" name="Google Shape;2360;g8bd883d690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8bd883d690_5_5135: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8bd883d690_5_5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g8bd883d690_0_2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6" name="Google Shape;2376;g8bd883d690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g8bd883d690_0_34: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4" name="Google Shape;2384;g8bd883d690_0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8bd883d690_0_4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8bd883d690_0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5" name="Google Shape;85;p12"/>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6" name="Google Shape;86;p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593"/>
        <p:cNvGrpSpPr/>
        <p:nvPr/>
      </p:nvGrpSpPr>
      <p:grpSpPr>
        <a:xfrm>
          <a:off x="0" y="0"/>
          <a:ext cx="0" cy="0"/>
          <a:chOff x="0" y="0"/>
          <a:chExt cx="0" cy="0"/>
        </a:xfrm>
      </p:grpSpPr>
      <p:sp>
        <p:nvSpPr>
          <p:cNvPr id="1594" name="Google Shape;1594;p104"/>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95" name="Google Shape;1595;p10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6" name="Google Shape;1596;p10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97" name="Google Shape;1597;p10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98" name="Google Shape;1598;p10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99" name="Google Shape;1599;p10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00" name="Google Shape;1600;p10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601" name="Google Shape;1601;p104"/>
          <p:cNvGrpSpPr/>
          <p:nvPr/>
        </p:nvGrpSpPr>
        <p:grpSpPr>
          <a:xfrm>
            <a:off x="1218958" y="3066140"/>
            <a:ext cx="1901385" cy="1190462"/>
            <a:chOff x="457200" y="1466425"/>
            <a:chExt cx="776900" cy="486300"/>
          </a:xfrm>
        </p:grpSpPr>
        <p:sp>
          <p:nvSpPr>
            <p:cNvPr id="1602" name="Google Shape;160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03" name="Google Shape;160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4" name="Google Shape;1604;p104"/>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05" name="Google Shape;1605;p104"/>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06" name="Google Shape;1606;p104"/>
          <p:cNvGrpSpPr/>
          <p:nvPr/>
        </p:nvGrpSpPr>
        <p:grpSpPr>
          <a:xfrm>
            <a:off x="1218958" y="4459807"/>
            <a:ext cx="1901385" cy="1190462"/>
            <a:chOff x="457200" y="1466425"/>
            <a:chExt cx="776900" cy="486300"/>
          </a:xfrm>
        </p:grpSpPr>
        <p:sp>
          <p:nvSpPr>
            <p:cNvPr id="1607" name="Google Shape;160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08" name="Google Shape;160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9" name="Google Shape;1609;p104"/>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0" name="Google Shape;1610;p104"/>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1" name="Google Shape;1611;p104"/>
          <p:cNvGrpSpPr/>
          <p:nvPr/>
        </p:nvGrpSpPr>
        <p:grpSpPr>
          <a:xfrm>
            <a:off x="1218892" y="5854874"/>
            <a:ext cx="1901385" cy="1190462"/>
            <a:chOff x="457200" y="1466425"/>
            <a:chExt cx="776900" cy="486300"/>
          </a:xfrm>
        </p:grpSpPr>
        <p:sp>
          <p:nvSpPr>
            <p:cNvPr id="1612" name="Google Shape;161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13" name="Google Shape;161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4" name="Google Shape;1614;p104"/>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5" name="Google Shape;1615;p104"/>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6" name="Google Shape;1616;p104"/>
          <p:cNvGrpSpPr/>
          <p:nvPr/>
        </p:nvGrpSpPr>
        <p:grpSpPr>
          <a:xfrm>
            <a:off x="1218892" y="7248540"/>
            <a:ext cx="1901385" cy="1190462"/>
            <a:chOff x="457200" y="1466425"/>
            <a:chExt cx="776900" cy="486300"/>
          </a:xfrm>
        </p:grpSpPr>
        <p:sp>
          <p:nvSpPr>
            <p:cNvPr id="1617" name="Google Shape;161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18" name="Google Shape;161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9" name="Google Shape;1619;p104"/>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0" name="Google Shape;1620;p104"/>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1" name="Google Shape;1621;p104"/>
          <p:cNvGrpSpPr/>
          <p:nvPr/>
        </p:nvGrpSpPr>
        <p:grpSpPr>
          <a:xfrm>
            <a:off x="1218958" y="8642207"/>
            <a:ext cx="1901385" cy="1190462"/>
            <a:chOff x="457200" y="1466425"/>
            <a:chExt cx="776900" cy="486300"/>
          </a:xfrm>
        </p:grpSpPr>
        <p:sp>
          <p:nvSpPr>
            <p:cNvPr id="1622" name="Google Shape;162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23" name="Google Shape;162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24" name="Google Shape;1624;p104"/>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5" name="Google Shape;1625;p104"/>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6" name="Google Shape;1626;p104"/>
          <p:cNvGrpSpPr/>
          <p:nvPr/>
        </p:nvGrpSpPr>
        <p:grpSpPr>
          <a:xfrm>
            <a:off x="1218958" y="10035874"/>
            <a:ext cx="1901385" cy="1190462"/>
            <a:chOff x="457200" y="1466425"/>
            <a:chExt cx="776900" cy="486300"/>
          </a:xfrm>
        </p:grpSpPr>
        <p:sp>
          <p:nvSpPr>
            <p:cNvPr id="1627" name="Google Shape;162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28" name="Google Shape;162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29" name="Google Shape;1629;p104"/>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0" name="Google Shape;1630;p104"/>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31" name="Google Shape;1631;p104"/>
          <p:cNvGrpSpPr/>
          <p:nvPr/>
        </p:nvGrpSpPr>
        <p:grpSpPr>
          <a:xfrm>
            <a:off x="1218958" y="11497607"/>
            <a:ext cx="1901385" cy="1190462"/>
            <a:chOff x="457200" y="1466425"/>
            <a:chExt cx="776900" cy="486300"/>
          </a:xfrm>
        </p:grpSpPr>
        <p:sp>
          <p:nvSpPr>
            <p:cNvPr id="1632" name="Google Shape;163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33" name="Google Shape;163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34" name="Google Shape;1634;p104"/>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635"/>
        <p:cNvGrpSpPr/>
        <p:nvPr/>
      </p:nvGrpSpPr>
      <p:grpSpPr>
        <a:xfrm>
          <a:off x="0" y="0"/>
          <a:ext cx="0" cy="0"/>
          <a:chOff x="0" y="0"/>
          <a:chExt cx="0" cy="0"/>
        </a:xfrm>
      </p:grpSpPr>
      <p:sp>
        <p:nvSpPr>
          <p:cNvPr id="1636" name="Google Shape;1636;p10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7" name="Google Shape;1637;p10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38" name="Google Shape;1638;p10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39" name="Google Shape;1639;p10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40" name="Google Shape;1640;p10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41" name="Google Shape;1641;p10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2" name="Google Shape;1642;p105"/>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3" name="Google Shape;1643;p105"/>
          <p:cNvGrpSpPr/>
          <p:nvPr/>
        </p:nvGrpSpPr>
        <p:grpSpPr>
          <a:xfrm>
            <a:off x="1219475" y="10328151"/>
            <a:ext cx="1606396" cy="1005814"/>
            <a:chOff x="457200" y="1466425"/>
            <a:chExt cx="776900" cy="486300"/>
          </a:xfrm>
        </p:grpSpPr>
        <p:sp>
          <p:nvSpPr>
            <p:cNvPr id="1644" name="Google Shape;164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45" name="Google Shape;164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46" name="Google Shape;1646;p105"/>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7" name="Google Shape;1647;p105"/>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8" name="Google Shape;1648;p105"/>
          <p:cNvGrpSpPr/>
          <p:nvPr/>
        </p:nvGrpSpPr>
        <p:grpSpPr>
          <a:xfrm>
            <a:off x="1219175" y="11496427"/>
            <a:ext cx="1606396" cy="1005814"/>
            <a:chOff x="457200" y="1466425"/>
            <a:chExt cx="776900" cy="486300"/>
          </a:xfrm>
        </p:grpSpPr>
        <p:sp>
          <p:nvSpPr>
            <p:cNvPr id="1649" name="Google Shape;164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50" name="Google Shape;165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1" name="Google Shape;1651;p105"/>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2" name="Google Shape;1652;p105"/>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3" name="Google Shape;1653;p105"/>
          <p:cNvGrpSpPr/>
          <p:nvPr/>
        </p:nvGrpSpPr>
        <p:grpSpPr>
          <a:xfrm>
            <a:off x="1219342" y="7991151"/>
            <a:ext cx="1606396" cy="1005814"/>
            <a:chOff x="457200" y="1466425"/>
            <a:chExt cx="776900" cy="486300"/>
          </a:xfrm>
        </p:grpSpPr>
        <p:sp>
          <p:nvSpPr>
            <p:cNvPr id="1654" name="Google Shape;165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55" name="Google Shape;165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6" name="Google Shape;1656;p105"/>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7" name="Google Shape;1657;p105"/>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8" name="Google Shape;1658;p105"/>
          <p:cNvGrpSpPr/>
          <p:nvPr/>
        </p:nvGrpSpPr>
        <p:grpSpPr>
          <a:xfrm>
            <a:off x="1219042" y="9159427"/>
            <a:ext cx="1606396" cy="1005814"/>
            <a:chOff x="457200" y="1466425"/>
            <a:chExt cx="776900" cy="486300"/>
          </a:xfrm>
        </p:grpSpPr>
        <p:sp>
          <p:nvSpPr>
            <p:cNvPr id="1659" name="Google Shape;165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60" name="Google Shape;166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1" name="Google Shape;1661;p105"/>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2" name="Google Shape;1662;p105"/>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3" name="Google Shape;1663;p105"/>
          <p:cNvGrpSpPr/>
          <p:nvPr/>
        </p:nvGrpSpPr>
        <p:grpSpPr>
          <a:xfrm>
            <a:off x="1219408" y="5694151"/>
            <a:ext cx="1606396" cy="1005814"/>
            <a:chOff x="457200" y="1466425"/>
            <a:chExt cx="776900" cy="486300"/>
          </a:xfrm>
        </p:grpSpPr>
        <p:sp>
          <p:nvSpPr>
            <p:cNvPr id="1664" name="Google Shape;166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65" name="Google Shape;166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6" name="Google Shape;1666;p105"/>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7" name="Google Shape;1667;p105"/>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8" name="Google Shape;1668;p105"/>
          <p:cNvGrpSpPr/>
          <p:nvPr/>
        </p:nvGrpSpPr>
        <p:grpSpPr>
          <a:xfrm>
            <a:off x="1219108" y="6862427"/>
            <a:ext cx="1606396" cy="1005814"/>
            <a:chOff x="457200" y="1466425"/>
            <a:chExt cx="776900" cy="486300"/>
          </a:xfrm>
        </p:grpSpPr>
        <p:sp>
          <p:nvSpPr>
            <p:cNvPr id="1669" name="Google Shape;166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70" name="Google Shape;167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1" name="Google Shape;1671;p105"/>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2" name="Google Shape;1672;p105"/>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3" name="Google Shape;1673;p105"/>
          <p:cNvGrpSpPr/>
          <p:nvPr/>
        </p:nvGrpSpPr>
        <p:grpSpPr>
          <a:xfrm>
            <a:off x="1219275" y="3357151"/>
            <a:ext cx="1606396" cy="1005814"/>
            <a:chOff x="457200" y="1466425"/>
            <a:chExt cx="776900" cy="486300"/>
          </a:xfrm>
        </p:grpSpPr>
        <p:sp>
          <p:nvSpPr>
            <p:cNvPr id="1674" name="Google Shape;167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75" name="Google Shape;167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6" name="Google Shape;1676;p105"/>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7" name="Google Shape;1677;p105"/>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8" name="Google Shape;1678;p105"/>
          <p:cNvGrpSpPr/>
          <p:nvPr/>
        </p:nvGrpSpPr>
        <p:grpSpPr>
          <a:xfrm>
            <a:off x="1218975" y="4525427"/>
            <a:ext cx="1606396" cy="1005814"/>
            <a:chOff x="457200" y="1466425"/>
            <a:chExt cx="776900" cy="486300"/>
          </a:xfrm>
        </p:grpSpPr>
        <p:sp>
          <p:nvSpPr>
            <p:cNvPr id="1679" name="Google Shape;167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80" name="Google Shape;168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81" name="Google Shape;1681;p105"/>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682"/>
        <p:cNvGrpSpPr/>
        <p:nvPr/>
      </p:nvGrpSpPr>
      <p:grpSpPr>
        <a:xfrm>
          <a:off x="0" y="0"/>
          <a:ext cx="0" cy="0"/>
          <a:chOff x="0" y="0"/>
          <a:chExt cx="0" cy="0"/>
        </a:xfrm>
      </p:grpSpPr>
      <p:sp>
        <p:nvSpPr>
          <p:cNvPr id="1683" name="Google Shape;1683;p10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4" name="Google Shape;1684;p10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85" name="Google Shape;1685;p10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86" name="Google Shape;1686;p10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87" name="Google Shape;1687;p10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88" name="Google Shape;1688;p10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9" name="Google Shape;1689;p106"/>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0" name="Google Shape;1690;p106"/>
          <p:cNvGrpSpPr/>
          <p:nvPr/>
        </p:nvGrpSpPr>
        <p:grpSpPr>
          <a:xfrm>
            <a:off x="1219475" y="10328151"/>
            <a:ext cx="1606396" cy="1005814"/>
            <a:chOff x="457200" y="1466425"/>
            <a:chExt cx="776900" cy="486300"/>
          </a:xfrm>
        </p:grpSpPr>
        <p:sp>
          <p:nvSpPr>
            <p:cNvPr id="1691" name="Google Shape;1691;p106"/>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92" name="Google Shape;1692;p106"/>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3" name="Google Shape;1693;p106"/>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4" name="Google Shape;1694;p106"/>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5" name="Google Shape;1695;p106"/>
          <p:cNvGrpSpPr/>
          <p:nvPr/>
        </p:nvGrpSpPr>
        <p:grpSpPr>
          <a:xfrm>
            <a:off x="1219175" y="11496427"/>
            <a:ext cx="1606396" cy="1005814"/>
            <a:chOff x="457200" y="1466425"/>
            <a:chExt cx="776900" cy="486300"/>
          </a:xfrm>
        </p:grpSpPr>
        <p:sp>
          <p:nvSpPr>
            <p:cNvPr id="1696" name="Google Shape;1696;p10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97" name="Google Shape;1697;p10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8" name="Google Shape;1698;p106"/>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9" name="Google Shape;1699;p106"/>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0" name="Google Shape;1700;p106"/>
          <p:cNvGrpSpPr/>
          <p:nvPr/>
        </p:nvGrpSpPr>
        <p:grpSpPr>
          <a:xfrm>
            <a:off x="1219342" y="7991151"/>
            <a:ext cx="1606396" cy="1005814"/>
            <a:chOff x="457200" y="1466425"/>
            <a:chExt cx="776900" cy="486300"/>
          </a:xfrm>
        </p:grpSpPr>
        <p:sp>
          <p:nvSpPr>
            <p:cNvPr id="1701" name="Google Shape;1701;p106"/>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02" name="Google Shape;1702;p106"/>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3" name="Google Shape;1703;p106"/>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4" name="Google Shape;1704;p106"/>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5" name="Google Shape;1705;p106"/>
          <p:cNvGrpSpPr/>
          <p:nvPr/>
        </p:nvGrpSpPr>
        <p:grpSpPr>
          <a:xfrm>
            <a:off x="1219042" y="9159427"/>
            <a:ext cx="1606396" cy="1005814"/>
            <a:chOff x="457200" y="1466425"/>
            <a:chExt cx="776900" cy="486300"/>
          </a:xfrm>
        </p:grpSpPr>
        <p:sp>
          <p:nvSpPr>
            <p:cNvPr id="1706" name="Google Shape;1706;p106"/>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07" name="Google Shape;1707;p106"/>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8" name="Google Shape;1708;p106"/>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9" name="Google Shape;1709;p106"/>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10" name="Google Shape;1710;p106"/>
          <p:cNvGrpSpPr/>
          <p:nvPr/>
        </p:nvGrpSpPr>
        <p:grpSpPr>
          <a:xfrm>
            <a:off x="1219408" y="5694151"/>
            <a:ext cx="1606396" cy="1005814"/>
            <a:chOff x="457200" y="1466425"/>
            <a:chExt cx="776900" cy="486300"/>
          </a:xfrm>
        </p:grpSpPr>
        <p:sp>
          <p:nvSpPr>
            <p:cNvPr id="1711" name="Google Shape;1711;p106"/>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12" name="Google Shape;1712;p106"/>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3" name="Google Shape;1713;p106"/>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4" name="Google Shape;1714;p106"/>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15" name="Google Shape;1715;p106"/>
          <p:cNvGrpSpPr/>
          <p:nvPr/>
        </p:nvGrpSpPr>
        <p:grpSpPr>
          <a:xfrm>
            <a:off x="1219108" y="6862427"/>
            <a:ext cx="1606396" cy="1005814"/>
            <a:chOff x="457200" y="1466425"/>
            <a:chExt cx="776900" cy="486300"/>
          </a:xfrm>
        </p:grpSpPr>
        <p:sp>
          <p:nvSpPr>
            <p:cNvPr id="1716" name="Google Shape;1716;p10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17" name="Google Shape;1717;p10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8" name="Google Shape;1718;p106"/>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9" name="Google Shape;1719;p106"/>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20" name="Google Shape;1720;p106"/>
          <p:cNvGrpSpPr/>
          <p:nvPr/>
        </p:nvGrpSpPr>
        <p:grpSpPr>
          <a:xfrm>
            <a:off x="1219275" y="3357151"/>
            <a:ext cx="1606396" cy="1005814"/>
            <a:chOff x="457200" y="1466425"/>
            <a:chExt cx="776900" cy="486300"/>
          </a:xfrm>
        </p:grpSpPr>
        <p:sp>
          <p:nvSpPr>
            <p:cNvPr id="1721" name="Google Shape;1721;p106"/>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22" name="Google Shape;1722;p106"/>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23" name="Google Shape;1723;p106"/>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4" name="Google Shape;1724;p106"/>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25" name="Google Shape;1725;p106"/>
          <p:cNvGrpSpPr/>
          <p:nvPr/>
        </p:nvGrpSpPr>
        <p:grpSpPr>
          <a:xfrm>
            <a:off x="1218975" y="4525427"/>
            <a:ext cx="1606396" cy="1005814"/>
            <a:chOff x="457200" y="1466425"/>
            <a:chExt cx="776900" cy="486300"/>
          </a:xfrm>
        </p:grpSpPr>
        <p:sp>
          <p:nvSpPr>
            <p:cNvPr id="1726" name="Google Shape;1726;p106"/>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27" name="Google Shape;1727;p106"/>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28" name="Google Shape;1728;p106"/>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729"/>
        <p:cNvGrpSpPr/>
        <p:nvPr/>
      </p:nvGrpSpPr>
      <p:grpSpPr>
        <a:xfrm>
          <a:off x="0" y="0"/>
          <a:ext cx="0" cy="0"/>
          <a:chOff x="0" y="0"/>
          <a:chExt cx="0" cy="0"/>
        </a:xfrm>
      </p:grpSpPr>
      <p:sp>
        <p:nvSpPr>
          <p:cNvPr id="1730" name="Google Shape;1730;p10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31" name="Google Shape;1731;p10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32" name="Google Shape;1732;p10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33" name="Google Shape;1733;p10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34" name="Google Shape;1734;p10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35" name="Google Shape;1735;p10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36" name="Google Shape;1736;p107"/>
          <p:cNvGrpSpPr/>
          <p:nvPr/>
        </p:nvGrpSpPr>
        <p:grpSpPr>
          <a:xfrm>
            <a:off x="1218833" y="3586941"/>
            <a:ext cx="1421954" cy="1422613"/>
            <a:chOff x="457200" y="1378813"/>
            <a:chExt cx="695400" cy="695450"/>
          </a:xfrm>
        </p:grpSpPr>
        <p:sp>
          <p:nvSpPr>
            <p:cNvPr id="1737" name="Google Shape;1737;p107"/>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38" name="Google Shape;1738;p107"/>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39" name="Google Shape;1739;p107"/>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40" name="Google Shape;1740;p107"/>
          <p:cNvSpPr txBox="1">
            <a:spLocks noGrp="1"/>
          </p:cNvSpPr>
          <p:nvPr>
            <p:ph type="subTitle" idx="3"/>
          </p:nvPr>
        </p:nvSpPr>
        <p:spPr>
          <a:xfrm>
            <a:off x="1930897"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41" name="Google Shape;1741;p107"/>
          <p:cNvGrpSpPr/>
          <p:nvPr/>
        </p:nvGrpSpPr>
        <p:grpSpPr>
          <a:xfrm>
            <a:off x="8811455" y="3586941"/>
            <a:ext cx="1421954" cy="1422613"/>
            <a:chOff x="457200" y="1378813"/>
            <a:chExt cx="695400" cy="695450"/>
          </a:xfrm>
        </p:grpSpPr>
        <p:sp>
          <p:nvSpPr>
            <p:cNvPr id="1742" name="Google Shape;1742;p107"/>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43" name="Google Shape;1743;p107"/>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44" name="Google Shape;1744;p107"/>
          <p:cNvSpPr/>
          <p:nvPr/>
        </p:nvSpPr>
        <p:spPr>
          <a:xfrm flipH="1">
            <a:off x="9523533"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45" name="Google Shape;1745;p107"/>
          <p:cNvSpPr txBox="1">
            <a:spLocks noGrp="1"/>
          </p:cNvSpPr>
          <p:nvPr>
            <p:ph type="subTitle" idx="4"/>
          </p:nvPr>
        </p:nvSpPr>
        <p:spPr>
          <a:xfrm>
            <a:off x="9523519"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46" name="Google Shape;1746;p107"/>
          <p:cNvGrpSpPr/>
          <p:nvPr/>
        </p:nvGrpSpPr>
        <p:grpSpPr>
          <a:xfrm>
            <a:off x="16353290" y="3588941"/>
            <a:ext cx="1421954" cy="1422613"/>
            <a:chOff x="457200" y="1378813"/>
            <a:chExt cx="695400" cy="695450"/>
          </a:xfrm>
        </p:grpSpPr>
        <p:sp>
          <p:nvSpPr>
            <p:cNvPr id="1747" name="Google Shape;1747;p107"/>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48" name="Google Shape;1748;p107"/>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49" name="Google Shape;1749;p107"/>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50" name="Google Shape;1750;p107"/>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751"/>
        <p:cNvGrpSpPr/>
        <p:nvPr/>
      </p:nvGrpSpPr>
      <p:grpSpPr>
        <a:xfrm>
          <a:off x="0" y="0"/>
          <a:ext cx="0" cy="0"/>
          <a:chOff x="0" y="0"/>
          <a:chExt cx="0" cy="0"/>
        </a:xfrm>
      </p:grpSpPr>
      <p:pic>
        <p:nvPicPr>
          <p:cNvPr id="1752" name="Google Shape;1752;p108"/>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53" name="Google Shape;1753;p10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54" name="Google Shape;1754;p10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55" name="Google Shape;1755;p10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56" name="Google Shape;1756;p10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57" name="Google Shape;1757;p10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8" name="Google Shape;1758;p108"/>
          <p:cNvSpPr txBox="1">
            <a:spLocks noGrp="1"/>
          </p:cNvSpPr>
          <p:nvPr>
            <p:ph type="subTitle" idx="2"/>
          </p:nvPr>
        </p:nvSpPr>
        <p:spPr>
          <a:xfrm>
            <a:off x="-32791" y="4273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9" name="Google Shape;1759;p108"/>
          <p:cNvSpPr/>
          <p:nvPr/>
        </p:nvSpPr>
        <p:spPr>
          <a:xfrm>
            <a:off x="13159970" y="2373733"/>
            <a:ext cx="7167000" cy="12711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60" name="Google Shape;1760;p108"/>
          <p:cNvSpPr/>
          <p:nvPr/>
        </p:nvSpPr>
        <p:spPr>
          <a:xfrm rot="10800000">
            <a:off x="13523063" y="3410502"/>
            <a:ext cx="695897" cy="385851"/>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1" name="Google Shape;1761;p108"/>
          <p:cNvSpPr/>
          <p:nvPr/>
        </p:nvSpPr>
        <p:spPr>
          <a:xfrm>
            <a:off x="1219004" y="2367800"/>
            <a:ext cx="7167000" cy="1271100"/>
          </a:xfrm>
          <a:prstGeom prst="roundRect">
            <a:avLst>
              <a:gd name="adj" fmla="val 16667"/>
            </a:avLst>
          </a:prstGeom>
          <a:solidFill>
            <a:srgbClr val="3D85C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62" name="Google Shape;1762;p108"/>
          <p:cNvSpPr/>
          <p:nvPr/>
        </p:nvSpPr>
        <p:spPr>
          <a:xfrm rot="10800000">
            <a:off x="1533903" y="3404535"/>
            <a:ext cx="603806" cy="385851"/>
          </a:xfrm>
          <a:prstGeom prst="flowChartExtract">
            <a:avLst/>
          </a:prstGeom>
          <a:solidFill>
            <a:srgbClr val="3D85C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3" name="Google Shape;1763;p108"/>
          <p:cNvSpPr txBox="1">
            <a:spLocks noGrp="1"/>
          </p:cNvSpPr>
          <p:nvPr>
            <p:ph type="subTitle" idx="3"/>
          </p:nvPr>
        </p:nvSpPr>
        <p:spPr>
          <a:xfrm>
            <a:off x="11908365" y="4279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764"/>
        <p:cNvGrpSpPr/>
        <p:nvPr/>
      </p:nvGrpSpPr>
      <p:grpSpPr>
        <a:xfrm>
          <a:off x="0" y="0"/>
          <a:ext cx="0" cy="0"/>
          <a:chOff x="0" y="0"/>
          <a:chExt cx="0" cy="0"/>
        </a:xfrm>
      </p:grpSpPr>
      <p:sp>
        <p:nvSpPr>
          <p:cNvPr id="1765" name="Google Shape;1765;p10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66" name="Google Shape;1766;p10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67" name="Google Shape;1767;p10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68" name="Google Shape;1768;p10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69" name="Google Shape;1769;p10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70" name="Google Shape;1770;p10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71" name="Google Shape;1771;p109"/>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72" name="Google Shape;1772;p109"/>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3" name="Google Shape;1773;p109"/>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4" name="Google Shape;1774;p109"/>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5" name="Google Shape;1775;p109"/>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6" name="Google Shape;1776;p109"/>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77" name="Google Shape;1777;p109"/>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78" name="Google Shape;1778;p109"/>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9" name="Google Shape;1779;p109"/>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0" name="Google Shape;1780;p109"/>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1" name="Google Shape;1781;p109"/>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2" name="Google Shape;1782;p109"/>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83" name="Google Shape;1783;p109"/>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84" name="Google Shape;1784;p109"/>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5" name="Google Shape;1785;p109"/>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6" name="Google Shape;1786;p109"/>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7" name="Google Shape;1787;p109"/>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1788" name="Google Shape;1788;p109"/>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9" name="Google Shape;1789;p109"/>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0" name="Google Shape;1790;p109"/>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791"/>
        <p:cNvGrpSpPr/>
        <p:nvPr/>
      </p:nvGrpSpPr>
      <p:grpSpPr>
        <a:xfrm>
          <a:off x="0" y="0"/>
          <a:ext cx="0" cy="0"/>
          <a:chOff x="0" y="0"/>
          <a:chExt cx="0" cy="0"/>
        </a:xfrm>
      </p:grpSpPr>
      <p:sp>
        <p:nvSpPr>
          <p:cNvPr id="1792" name="Google Shape;1792;p11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93" name="Google Shape;1793;p11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4" name="Google Shape;1794;p11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95" name="Google Shape;1795;p11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96" name="Google Shape;1796;p11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97" name="Google Shape;1797;p11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98" name="Google Shape;1798;p11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9" name="Google Shape;1799;p110"/>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0" name="Google Shape;1800;p11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1" name="Google Shape;1801;p11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2" name="Google Shape;1802;p11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3" name="Google Shape;1803;p110"/>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4" name="Google Shape;1804;p110"/>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5" name="Google Shape;1805;p110"/>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06" name="Google Shape;1806;p110"/>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07" name="Google Shape;1807;p110"/>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1808" name="Google Shape;1808;p110"/>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1809" name="Google Shape;1809;p110"/>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810"/>
        <p:cNvGrpSpPr/>
        <p:nvPr/>
      </p:nvGrpSpPr>
      <p:grpSpPr>
        <a:xfrm>
          <a:off x="0" y="0"/>
          <a:ext cx="0" cy="0"/>
          <a:chOff x="0" y="0"/>
          <a:chExt cx="0" cy="0"/>
        </a:xfrm>
      </p:grpSpPr>
      <p:sp>
        <p:nvSpPr>
          <p:cNvPr id="1811" name="Google Shape;1811;p111"/>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12" name="Google Shape;1812;p11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3" name="Google Shape;1813;p11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14" name="Google Shape;1814;p11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15" name="Google Shape;1815;p1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16" name="Google Shape;1816;p11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17" name="Google Shape;1817;p11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8" name="Google Shape;1818;p111"/>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9" name="Google Shape;1819;p111"/>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0" name="Google Shape;1820;p111"/>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1" name="Google Shape;1821;p111"/>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2" name="Google Shape;1822;p111"/>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3" name="Google Shape;1823;p111"/>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4" name="Google Shape;1824;p111"/>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25" name="Google Shape;1825;p111"/>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26" name="Google Shape;1826;p111"/>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1827" name="Google Shape;1827;p111"/>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1828" name="Google Shape;1828;p111"/>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829"/>
        <p:cNvGrpSpPr/>
        <p:nvPr/>
      </p:nvGrpSpPr>
      <p:grpSpPr>
        <a:xfrm>
          <a:off x="0" y="0"/>
          <a:ext cx="0" cy="0"/>
          <a:chOff x="0" y="0"/>
          <a:chExt cx="0" cy="0"/>
        </a:xfrm>
      </p:grpSpPr>
      <p:sp>
        <p:nvSpPr>
          <p:cNvPr id="1830" name="Google Shape;1830;p112"/>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1" name="Google Shape;1831;p11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2" name="Google Shape;1832;p11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33" name="Google Shape;1833;p11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34" name="Google Shape;1834;p1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35" name="Google Shape;1835;p11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36" name="Google Shape;1836;p11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7" name="Google Shape;1837;p112"/>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8" name="Google Shape;1838;p112"/>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9" name="Google Shape;1839;p112"/>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0" name="Google Shape;1840;p112"/>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1" name="Google Shape;1841;p112"/>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2" name="Google Shape;1842;p112"/>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3" name="Google Shape;1843;p112"/>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44" name="Google Shape;1844;p112"/>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1845" name="Google Shape;1845;p112"/>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1846" name="Google Shape;1846;p112"/>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1847" name="Google Shape;1847;p112"/>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848"/>
        <p:cNvGrpSpPr/>
        <p:nvPr/>
      </p:nvGrpSpPr>
      <p:grpSpPr>
        <a:xfrm>
          <a:off x="0" y="0"/>
          <a:ext cx="0" cy="0"/>
          <a:chOff x="0" y="0"/>
          <a:chExt cx="0" cy="0"/>
        </a:xfrm>
      </p:grpSpPr>
      <p:sp>
        <p:nvSpPr>
          <p:cNvPr id="1849" name="Google Shape;1849;p11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0" name="Google Shape;1850;p1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1" name="Google Shape;1851;p1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52" name="Google Shape;1852;p1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53" name="Google Shape;1853;p1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54" name="Google Shape;1854;p1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55" name="Google Shape;1855;p1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6" name="Google Shape;1856;p11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7" name="Google Shape;1857;p11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8" name="Google Shape;1858;p11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9" name="Google Shape;1859;p11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0" name="Google Shape;1860;p11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1" name="Google Shape;1861;p11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2" name="Google Shape;1862;p11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63" name="Google Shape;1863;p113"/>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1864" name="Google Shape;1864;p113"/>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1865" name="Google Shape;1865;p113"/>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1866" name="Google Shape;1866;p113"/>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 name="Google Shape;90;p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1" name="Google Shape;91;p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2" name="Google Shape;92;p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4" name="Google Shape;94;p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 name="Google Shape;95;p13"/>
          <p:cNvSpPr txBox="1">
            <a:spLocks noGrp="1"/>
          </p:cNvSpPr>
          <p:nvPr>
            <p:ph type="body" idx="3"/>
          </p:nvPr>
        </p:nvSpPr>
        <p:spPr>
          <a:xfrm>
            <a:off x="467" y="3424667"/>
            <a:ext cx="24377700" cy="9659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867"/>
        <p:cNvGrpSpPr/>
        <p:nvPr/>
      </p:nvGrpSpPr>
      <p:grpSpPr>
        <a:xfrm>
          <a:off x="0" y="0"/>
          <a:ext cx="0" cy="0"/>
          <a:chOff x="0" y="0"/>
          <a:chExt cx="0" cy="0"/>
        </a:xfrm>
      </p:grpSpPr>
      <p:sp>
        <p:nvSpPr>
          <p:cNvPr id="1868" name="Google Shape;1868;p11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9" name="Google Shape;1869;p11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0" name="Google Shape;1870;p11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71" name="Google Shape;1871;p1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72" name="Google Shape;1872;p1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73" name="Google Shape;1873;p1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74" name="Google Shape;1874;p11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5" name="Google Shape;1875;p114"/>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6" name="Google Shape;1876;p11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7" name="Google Shape;1877;p11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8" name="Google Shape;1878;p11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9" name="Google Shape;1879;p11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0" name="Google Shape;1880;p114"/>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1" name="Google Shape;1881;p114"/>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2" name="Google Shape;1882;p11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3" name="Google Shape;1883;p11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84" name="Google Shape;1884;p114"/>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885" name="Google Shape;1885;p114"/>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1886" name="Google Shape;1886;p114"/>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887" name="Google Shape;1887;p114"/>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1888" name="Google Shape;1888;p114"/>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889"/>
        <p:cNvGrpSpPr/>
        <p:nvPr/>
      </p:nvGrpSpPr>
      <p:grpSpPr>
        <a:xfrm>
          <a:off x="0" y="0"/>
          <a:ext cx="0" cy="0"/>
          <a:chOff x="0" y="0"/>
          <a:chExt cx="0" cy="0"/>
        </a:xfrm>
      </p:grpSpPr>
      <p:sp>
        <p:nvSpPr>
          <p:cNvPr id="1890" name="Google Shape;1890;p115"/>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1" name="Google Shape;1891;p11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2" name="Google Shape;1892;p11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93" name="Google Shape;1893;p11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94" name="Google Shape;1894;p1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95" name="Google Shape;1895;p11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96" name="Google Shape;1896;p11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7" name="Google Shape;1897;p115"/>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8" name="Google Shape;1898;p115"/>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9" name="Google Shape;1899;p115"/>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0" name="Google Shape;1900;p115"/>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1" name="Google Shape;1901;p115"/>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2" name="Google Shape;1902;p115"/>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3" name="Google Shape;1903;p115"/>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4" name="Google Shape;1904;p115"/>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5" name="Google Shape;1905;p115"/>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06" name="Google Shape;1906;p115"/>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907" name="Google Shape;1907;p115"/>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1908" name="Google Shape;1908;p115"/>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909" name="Google Shape;1909;p115"/>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1910" name="Google Shape;1910;p115"/>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911"/>
        <p:cNvGrpSpPr/>
        <p:nvPr/>
      </p:nvGrpSpPr>
      <p:grpSpPr>
        <a:xfrm>
          <a:off x="0" y="0"/>
          <a:ext cx="0" cy="0"/>
          <a:chOff x="0" y="0"/>
          <a:chExt cx="0" cy="0"/>
        </a:xfrm>
      </p:grpSpPr>
      <p:sp>
        <p:nvSpPr>
          <p:cNvPr id="1912" name="Google Shape;1912;p116"/>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13" name="Google Shape;1913;p11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4" name="Google Shape;1914;p11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15" name="Google Shape;1915;p11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1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17" name="Google Shape;1917;p11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11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9" name="Google Shape;1919;p116"/>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0" name="Google Shape;1920;p116"/>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1" name="Google Shape;1921;p116"/>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2" name="Google Shape;1922;p116"/>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3" name="Google Shape;1923;p116"/>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4" name="Google Shape;1924;p116"/>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5" name="Google Shape;1925;p116"/>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6" name="Google Shape;1926;p116"/>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7" name="Google Shape;1927;p116"/>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28" name="Google Shape;1928;p116"/>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1929" name="Google Shape;1929;p116"/>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1930" name="Google Shape;1930;p116"/>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1931" name="Google Shape;1931;p116"/>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1932" name="Google Shape;1932;p116"/>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933"/>
        <p:cNvGrpSpPr/>
        <p:nvPr/>
      </p:nvGrpSpPr>
      <p:grpSpPr>
        <a:xfrm>
          <a:off x="0" y="0"/>
          <a:ext cx="0" cy="0"/>
          <a:chOff x="0" y="0"/>
          <a:chExt cx="0" cy="0"/>
        </a:xfrm>
      </p:grpSpPr>
      <p:sp>
        <p:nvSpPr>
          <p:cNvPr id="1934" name="Google Shape;1934;p11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35" name="Google Shape;1935;p11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6" name="Google Shape;1936;p11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37" name="Google Shape;1937;p11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38" name="Google Shape;1938;p1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39" name="Google Shape;1939;p11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40" name="Google Shape;1940;p11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1" name="Google Shape;1941;p11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2" name="Google Shape;1942;p11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3" name="Google Shape;1943;p11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4" name="Google Shape;1944;p11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5" name="Google Shape;1945;p11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6" name="Google Shape;1946;p11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7" name="Google Shape;1947;p11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8" name="Google Shape;1948;p11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9" name="Google Shape;1949;p11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50" name="Google Shape;1950;p117"/>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1951" name="Google Shape;1951;p117"/>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1952" name="Google Shape;1952;p117"/>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1953" name="Google Shape;1953;p117"/>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1954" name="Google Shape;1954;p117"/>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955"/>
        <p:cNvGrpSpPr/>
        <p:nvPr/>
      </p:nvGrpSpPr>
      <p:grpSpPr>
        <a:xfrm>
          <a:off x="0" y="0"/>
          <a:ext cx="0" cy="0"/>
          <a:chOff x="0" y="0"/>
          <a:chExt cx="0" cy="0"/>
        </a:xfrm>
      </p:grpSpPr>
      <p:sp>
        <p:nvSpPr>
          <p:cNvPr id="1956" name="Google Shape;1956;p118"/>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57" name="Google Shape;1957;p1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58" name="Google Shape;1958;p1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59" name="Google Shape;1959;p1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60" name="Google Shape;1960;p1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61" name="Google Shape;1961;p1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62" name="Google Shape;1962;p11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3" name="Google Shape;1963;p118"/>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4" name="Google Shape;1964;p118"/>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5" name="Google Shape;1965;p118"/>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6" name="Google Shape;1966;p118"/>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7" name="Google Shape;1967;p118"/>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8" name="Google Shape;1968;p118"/>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9" name="Google Shape;1969;p118"/>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0" name="Google Shape;1970;p118"/>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1" name="Google Shape;1971;p118"/>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2" name="Google Shape;1972;p118"/>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3" name="Google Shape;1973;p118"/>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74" name="Google Shape;1974;p118"/>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1975" name="Google Shape;1975;p118"/>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1976" name="Google Shape;1976;p118"/>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1977" name="Google Shape;1977;p118"/>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1978" name="Google Shape;1978;p118"/>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1979" name="Google Shape;1979;p118"/>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980"/>
        <p:cNvGrpSpPr/>
        <p:nvPr/>
      </p:nvGrpSpPr>
      <p:grpSpPr>
        <a:xfrm>
          <a:off x="0" y="0"/>
          <a:ext cx="0" cy="0"/>
          <a:chOff x="0" y="0"/>
          <a:chExt cx="0" cy="0"/>
        </a:xfrm>
      </p:grpSpPr>
      <p:sp>
        <p:nvSpPr>
          <p:cNvPr id="1981" name="Google Shape;1981;p119"/>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82" name="Google Shape;1982;p11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3" name="Google Shape;1983;p11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84" name="Google Shape;1984;p11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85" name="Google Shape;1985;p1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86" name="Google Shape;1986;p11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87" name="Google Shape;1987;p11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8" name="Google Shape;1988;p119"/>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9" name="Google Shape;1989;p119"/>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0" name="Google Shape;1990;p119"/>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1" name="Google Shape;1991;p119"/>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2" name="Google Shape;1992;p119"/>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3" name="Google Shape;1993;p119"/>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4" name="Google Shape;1994;p119"/>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5" name="Google Shape;1995;p119"/>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6" name="Google Shape;1996;p119"/>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7" name="Google Shape;1997;p119"/>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8" name="Google Shape;1998;p119"/>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99" name="Google Shape;1999;p119"/>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2000" name="Google Shape;2000;p119"/>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2001" name="Google Shape;2001;p119"/>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2002" name="Google Shape;2002;p119"/>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2003" name="Google Shape;2003;p119"/>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2004" name="Google Shape;2004;p119"/>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005"/>
        <p:cNvGrpSpPr/>
        <p:nvPr/>
      </p:nvGrpSpPr>
      <p:grpSpPr>
        <a:xfrm>
          <a:off x="0" y="0"/>
          <a:ext cx="0" cy="0"/>
          <a:chOff x="0" y="0"/>
          <a:chExt cx="0" cy="0"/>
        </a:xfrm>
      </p:grpSpPr>
      <p:sp>
        <p:nvSpPr>
          <p:cNvPr id="2006" name="Google Shape;2006;p120"/>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07" name="Google Shape;2007;p12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08" name="Google Shape;2008;p12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09" name="Google Shape;2009;p1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10" name="Google Shape;2010;p1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11" name="Google Shape;2011;p1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12" name="Google Shape;2012;p12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3" name="Google Shape;2013;p120"/>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4" name="Google Shape;2014;p120"/>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5" name="Google Shape;2015;p120"/>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6" name="Google Shape;2016;p120"/>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7" name="Google Shape;2017;p120"/>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8" name="Google Shape;2018;p120"/>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9" name="Google Shape;2019;p120"/>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0" name="Google Shape;2020;p120"/>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1" name="Google Shape;2021;p120"/>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2" name="Google Shape;2022;p120"/>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3" name="Google Shape;2023;p120"/>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24" name="Google Shape;2024;p120"/>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2025" name="Google Shape;2025;p120"/>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2026" name="Google Shape;2026;p120"/>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2027" name="Google Shape;2027;p120"/>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2028" name="Google Shape;2028;p120"/>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2029" name="Google Shape;2029;p120"/>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030"/>
        <p:cNvGrpSpPr/>
        <p:nvPr/>
      </p:nvGrpSpPr>
      <p:grpSpPr>
        <a:xfrm>
          <a:off x="0" y="0"/>
          <a:ext cx="0" cy="0"/>
          <a:chOff x="0" y="0"/>
          <a:chExt cx="0" cy="0"/>
        </a:xfrm>
      </p:grpSpPr>
      <p:sp>
        <p:nvSpPr>
          <p:cNvPr id="2031" name="Google Shape;2031;p12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32" name="Google Shape;2032;p12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3" name="Google Shape;2033;p12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34" name="Google Shape;2034;p12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35" name="Google Shape;2035;p1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36" name="Google Shape;2036;p12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37" name="Google Shape;2037;p12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8" name="Google Shape;2038;p12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9" name="Google Shape;2039;p12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0" name="Google Shape;2040;p12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1" name="Google Shape;2041;p12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2" name="Google Shape;2042;p12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3" name="Google Shape;2043;p12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4" name="Google Shape;2044;p12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5" name="Google Shape;2045;p12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6" name="Google Shape;2046;p12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7" name="Google Shape;2047;p12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8" name="Google Shape;2048;p12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49" name="Google Shape;2049;p121"/>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2050" name="Google Shape;2050;p121"/>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2051" name="Google Shape;2051;p121"/>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2052" name="Google Shape;2052;p121"/>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2053" name="Google Shape;2053;p121"/>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2054" name="Google Shape;2054;p121"/>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055"/>
        <p:cNvGrpSpPr/>
        <p:nvPr/>
      </p:nvGrpSpPr>
      <p:grpSpPr>
        <a:xfrm>
          <a:off x="0" y="0"/>
          <a:ext cx="0" cy="0"/>
          <a:chOff x="0" y="0"/>
          <a:chExt cx="0" cy="0"/>
        </a:xfrm>
      </p:grpSpPr>
      <p:sp>
        <p:nvSpPr>
          <p:cNvPr id="2056" name="Google Shape;2056;p122"/>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7" name="Google Shape;2057;p1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58" name="Google Shape;2058;p12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59" name="Google Shape;2059;p1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60" name="Google Shape;2060;p1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61" name="Google Shape;2061;p1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62" name="Google Shape;2062;p12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3" name="Google Shape;2063;p122"/>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4" name="Google Shape;2064;p122"/>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5" name="Google Shape;2065;p122"/>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6" name="Google Shape;2066;p122"/>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7" name="Google Shape;2067;p122"/>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8" name="Google Shape;2068;p122"/>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9" name="Google Shape;2069;p122"/>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0" name="Google Shape;2070;p122"/>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1" name="Google Shape;2071;p122"/>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2" name="Google Shape;2072;p122"/>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3" name="Google Shape;2073;p122"/>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4" name="Google Shape;2074;p122"/>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5" name="Google Shape;2075;p122"/>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76" name="Google Shape;2076;p122"/>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077" name="Google Shape;2077;p122"/>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2078" name="Google Shape;2078;p122"/>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079" name="Google Shape;2079;p122"/>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2080" name="Google Shape;2080;p122"/>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081" name="Google Shape;2081;p122"/>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2082" name="Google Shape;2082;p122"/>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083"/>
        <p:cNvGrpSpPr/>
        <p:nvPr/>
      </p:nvGrpSpPr>
      <p:grpSpPr>
        <a:xfrm>
          <a:off x="0" y="0"/>
          <a:ext cx="0" cy="0"/>
          <a:chOff x="0" y="0"/>
          <a:chExt cx="0" cy="0"/>
        </a:xfrm>
      </p:grpSpPr>
      <p:sp>
        <p:nvSpPr>
          <p:cNvPr id="2084" name="Google Shape;2084;p123"/>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85" name="Google Shape;2085;p1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6" name="Google Shape;2086;p1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87" name="Google Shape;2087;p1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88" name="Google Shape;2088;p1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89" name="Google Shape;2089;p1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90" name="Google Shape;2090;p1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1" name="Google Shape;2091;p123"/>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2" name="Google Shape;2092;p123"/>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3" name="Google Shape;2093;p123"/>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4" name="Google Shape;2094;p123"/>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5" name="Google Shape;2095;p123"/>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6" name="Google Shape;2096;p123"/>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7" name="Google Shape;2097;p123"/>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8" name="Google Shape;2098;p123"/>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9" name="Google Shape;2099;p123"/>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0" name="Google Shape;2100;p123"/>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1" name="Google Shape;2101;p123"/>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2" name="Google Shape;2102;p123"/>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3" name="Google Shape;2103;p123"/>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04" name="Google Shape;2104;p123"/>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105" name="Google Shape;2105;p123"/>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2106" name="Google Shape;2106;p123"/>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107" name="Google Shape;2107;p123"/>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2108" name="Google Shape;2108;p123"/>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109" name="Google Shape;2109;p123"/>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2110" name="Google Shape;2110;p123"/>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98" name="Google Shape;98;p14"/>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 name="Google Shape;99;p14"/>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00" name="Google Shape;100;p14"/>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 name="Google Shape;101;p14"/>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2" name="Google Shape;102;p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04" name="Google Shape;104;p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05" name="Google Shape;105;p14"/>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111"/>
        <p:cNvGrpSpPr/>
        <p:nvPr/>
      </p:nvGrpSpPr>
      <p:grpSpPr>
        <a:xfrm>
          <a:off x="0" y="0"/>
          <a:ext cx="0" cy="0"/>
          <a:chOff x="0" y="0"/>
          <a:chExt cx="0" cy="0"/>
        </a:xfrm>
      </p:grpSpPr>
      <p:sp>
        <p:nvSpPr>
          <p:cNvPr id="2112" name="Google Shape;2112;p124"/>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13" name="Google Shape;2113;p1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4" name="Google Shape;2114;p1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15" name="Google Shape;2115;p1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16" name="Google Shape;2116;p1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17" name="Google Shape;2117;p1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18" name="Google Shape;2118;p1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9" name="Google Shape;2119;p124"/>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0" name="Google Shape;2120;p124"/>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1" name="Google Shape;2121;p124"/>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2" name="Google Shape;2122;p124"/>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3" name="Google Shape;2123;p124"/>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4" name="Google Shape;2124;p124"/>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5" name="Google Shape;2125;p124"/>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6" name="Google Shape;2126;p124"/>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7" name="Google Shape;2127;p124"/>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8" name="Google Shape;2128;p124"/>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9" name="Google Shape;2129;p124"/>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0" name="Google Shape;2130;p124"/>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31" name="Google Shape;2131;p124"/>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32" name="Google Shape;2132;p124"/>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2133" name="Google Shape;2133;p124"/>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2134" name="Google Shape;2134;p124"/>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2135" name="Google Shape;2135;p124"/>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2136" name="Google Shape;2136;p124"/>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2137" name="Google Shape;2137;p124"/>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2138" name="Google Shape;2138;p124"/>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139"/>
        <p:cNvGrpSpPr/>
        <p:nvPr/>
      </p:nvGrpSpPr>
      <p:grpSpPr>
        <a:xfrm>
          <a:off x="0" y="0"/>
          <a:ext cx="0" cy="0"/>
          <a:chOff x="0" y="0"/>
          <a:chExt cx="0" cy="0"/>
        </a:xfrm>
      </p:grpSpPr>
      <p:sp>
        <p:nvSpPr>
          <p:cNvPr id="2140" name="Google Shape;2140;p12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1" name="Google Shape;2141;p1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2" name="Google Shape;2142;p1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43" name="Google Shape;2143;p1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44" name="Google Shape;2144;p1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45" name="Google Shape;2145;p1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46" name="Google Shape;2146;p1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7" name="Google Shape;2147;p12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8" name="Google Shape;2148;p12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9" name="Google Shape;2149;p12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0" name="Google Shape;2150;p12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1" name="Google Shape;2151;p12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2" name="Google Shape;2152;p12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3" name="Google Shape;2153;p12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4" name="Google Shape;2154;p12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5" name="Google Shape;2155;p12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6" name="Google Shape;2156;p12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7" name="Google Shape;2157;p12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8" name="Google Shape;2158;p12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9" name="Google Shape;2159;p12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60" name="Google Shape;2160;p125"/>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2161" name="Google Shape;2161;p125"/>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2162" name="Google Shape;2162;p125"/>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2163" name="Google Shape;2163;p125"/>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2164" name="Google Shape;2164;p125"/>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2165" name="Google Shape;2165;p125"/>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2166" name="Google Shape;2166;p125"/>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167"/>
        <p:cNvGrpSpPr/>
        <p:nvPr/>
      </p:nvGrpSpPr>
      <p:grpSpPr>
        <a:xfrm>
          <a:off x="0" y="0"/>
          <a:ext cx="0" cy="0"/>
          <a:chOff x="0" y="0"/>
          <a:chExt cx="0" cy="0"/>
        </a:xfrm>
      </p:grpSpPr>
      <p:sp>
        <p:nvSpPr>
          <p:cNvPr id="2168" name="Google Shape;2168;p1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9" name="Google Shape;2169;p1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70" name="Google Shape;2170;p1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71" name="Google Shape;2171;p1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72" name="Google Shape;2172;p1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73" name="Google Shape;2173;p1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4" name="Google Shape;2174;p126"/>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5" name="Google Shape;2175;p126"/>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6" name="Google Shape;2176;p126"/>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7" name="Google Shape;2177;p126"/>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8" name="Google Shape;2178;p126"/>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9" name="Google Shape;2179;p126"/>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0" name="Google Shape;2180;p126"/>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1" name="Google Shape;2181;p126"/>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2" name="Google Shape;2182;p126"/>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3" name="Google Shape;2183;p126"/>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4" name="Google Shape;2184;p126"/>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5" name="Google Shape;2185;p126"/>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6" name="Google Shape;2186;p126"/>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7" name="Google Shape;2187;p126"/>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8" name="Google Shape;2188;p126"/>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9" name="Google Shape;2189;p126"/>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90" name="Google Shape;2190;p126"/>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191" name="Google Shape;2191;p126"/>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2192" name="Google Shape;2192;p126"/>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193" name="Google Shape;2193;p126"/>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2194" name="Google Shape;2194;p126"/>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195" name="Google Shape;2195;p126"/>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2196" name="Google Shape;2196;p126"/>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197" name="Google Shape;2197;p126"/>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198"/>
        <p:cNvGrpSpPr/>
        <p:nvPr/>
      </p:nvGrpSpPr>
      <p:grpSpPr>
        <a:xfrm>
          <a:off x="0" y="0"/>
          <a:ext cx="0" cy="0"/>
          <a:chOff x="0" y="0"/>
          <a:chExt cx="0" cy="0"/>
        </a:xfrm>
      </p:grpSpPr>
      <p:sp>
        <p:nvSpPr>
          <p:cNvPr id="2199" name="Google Shape;2199;p1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0" name="Google Shape;2200;p1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01" name="Google Shape;2201;p1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02" name="Google Shape;2202;p1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03" name="Google Shape;2203;p1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04" name="Google Shape;2204;p1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5" name="Google Shape;2205;p127"/>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6" name="Google Shape;2206;p127"/>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7" name="Google Shape;2207;p127"/>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8" name="Google Shape;2208;p127"/>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9" name="Google Shape;2209;p127"/>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0" name="Google Shape;2210;p127"/>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1" name="Google Shape;2211;p127"/>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2" name="Google Shape;2212;p127"/>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3" name="Google Shape;2213;p127"/>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4" name="Google Shape;2214;p127"/>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5" name="Google Shape;2215;p127"/>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6" name="Google Shape;2216;p127"/>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7" name="Google Shape;2217;p127"/>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8" name="Google Shape;2218;p127"/>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9" name="Google Shape;2219;p127"/>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20" name="Google Shape;2220;p127"/>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21" name="Google Shape;2221;p127"/>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222" name="Google Shape;2222;p127"/>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2223" name="Google Shape;2223;p127"/>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224" name="Google Shape;2224;p127"/>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2225" name="Google Shape;2225;p127"/>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226" name="Google Shape;2226;p127"/>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2227" name="Google Shape;2227;p127"/>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228" name="Google Shape;2228;p127"/>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229"/>
        <p:cNvGrpSpPr/>
        <p:nvPr/>
      </p:nvGrpSpPr>
      <p:grpSpPr>
        <a:xfrm>
          <a:off x="0" y="0"/>
          <a:ext cx="0" cy="0"/>
          <a:chOff x="0" y="0"/>
          <a:chExt cx="0" cy="0"/>
        </a:xfrm>
      </p:grpSpPr>
      <p:sp>
        <p:nvSpPr>
          <p:cNvPr id="2230" name="Google Shape;2230;p1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1" name="Google Shape;2231;p1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32" name="Google Shape;2232;p1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33" name="Google Shape;2233;p1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34" name="Google Shape;2234;p1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35" name="Google Shape;2235;p1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6" name="Google Shape;2236;p128"/>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7" name="Google Shape;2237;p128"/>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8" name="Google Shape;2238;p128"/>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9" name="Google Shape;2239;p128"/>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0" name="Google Shape;2240;p128"/>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1" name="Google Shape;2241;p128"/>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2" name="Google Shape;2242;p128"/>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3" name="Google Shape;2243;p128"/>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4" name="Google Shape;2244;p128"/>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5" name="Google Shape;2245;p128"/>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6" name="Google Shape;2246;p128"/>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7" name="Google Shape;2247;p128"/>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8" name="Google Shape;2248;p128"/>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9" name="Google Shape;2249;p128"/>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50" name="Google Shape;2250;p128"/>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51" name="Google Shape;2251;p128"/>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52" name="Google Shape;2252;p128"/>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2253" name="Google Shape;2253;p128"/>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2254" name="Google Shape;2254;p128"/>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2255" name="Google Shape;2255;p128"/>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2256" name="Google Shape;2256;p128"/>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2257" name="Google Shape;2257;p128"/>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2258" name="Google Shape;2258;p128"/>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2259" name="Google Shape;2259;p128"/>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2260"/>
        <p:cNvGrpSpPr/>
        <p:nvPr/>
      </p:nvGrpSpPr>
      <p:grpSpPr>
        <a:xfrm>
          <a:off x="0" y="0"/>
          <a:ext cx="0" cy="0"/>
          <a:chOff x="0" y="0"/>
          <a:chExt cx="0" cy="0"/>
        </a:xfrm>
      </p:grpSpPr>
      <p:sp>
        <p:nvSpPr>
          <p:cNvPr id="2261" name="Google Shape;2261;p1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2" name="Google Shape;2262;p12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63" name="Google Shape;2263;p1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64" name="Google Shape;2264;p1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65" name="Google Shape;2265;p1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66" name="Google Shape;2266;p12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7" name="Google Shape;2267;p12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68" name="Google Shape;2268;p12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9" name="Google Shape;2269;p12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0" name="Google Shape;2270;p12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1" name="Google Shape;2271;p12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2" name="Google Shape;2272;p12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3" name="Google Shape;2273;p12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4" name="Google Shape;2274;p12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5" name="Google Shape;2275;p12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6" name="Google Shape;2276;p12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7" name="Google Shape;2277;p12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8" name="Google Shape;2278;p12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9" name="Google Shape;2279;p12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80" name="Google Shape;2280;p129"/>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81" name="Google Shape;2281;p12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82" name="Google Shape;2282;p12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83" name="Google Shape;2283;p129"/>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2284" name="Google Shape;2284;p129"/>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2285" name="Google Shape;2285;p129"/>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2286" name="Google Shape;2286;p129"/>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2287" name="Google Shape;2287;p129"/>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2288" name="Google Shape;2288;p129"/>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2289" name="Google Shape;2289;p129"/>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2290" name="Google Shape;2290;p129"/>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291"/>
        <p:cNvGrpSpPr/>
        <p:nvPr/>
      </p:nvGrpSpPr>
      <p:grpSpPr>
        <a:xfrm>
          <a:off x="0" y="0"/>
          <a:ext cx="0" cy="0"/>
          <a:chOff x="0" y="0"/>
          <a:chExt cx="0" cy="0"/>
        </a:xfrm>
      </p:grpSpPr>
      <p:pic>
        <p:nvPicPr>
          <p:cNvPr id="2292" name="Google Shape;2292;p130"/>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2293" name="Google Shape;2293;p130"/>
          <p:cNvSpPr txBox="1">
            <a:spLocks noGrp="1"/>
          </p:cNvSpPr>
          <p:nvPr>
            <p:ph type="title"/>
          </p:nvPr>
        </p:nvSpPr>
        <p:spPr>
          <a:xfrm>
            <a:off x="731409" y="8818867"/>
            <a:ext cx="22914900" cy="41640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94" name="Google Shape;2294;p1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295" name="Google Shape;2295;p130"/>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96" name="Google Shape;2296;p130"/>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297" name="Google Shape;2297;p130"/>
          <p:cNvSpPr txBox="1"/>
          <p:nvPr/>
        </p:nvSpPr>
        <p:spPr>
          <a:xfrm>
            <a:off x="539926" y="7344909"/>
            <a:ext cx="22914900" cy="9897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298" name="Google Shape;2298;p130"/>
          <p:cNvCxnSpPr/>
          <p:nvPr/>
        </p:nvCxnSpPr>
        <p:spPr>
          <a:xfrm>
            <a:off x="6146399" y="8818867"/>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299"/>
        <p:cNvGrpSpPr/>
        <p:nvPr/>
      </p:nvGrpSpPr>
      <p:grpSpPr>
        <a:xfrm>
          <a:off x="0" y="0"/>
          <a:ext cx="0" cy="0"/>
          <a:chOff x="0" y="0"/>
          <a:chExt cx="0" cy="0"/>
        </a:xfrm>
      </p:grpSpPr>
      <p:pic>
        <p:nvPicPr>
          <p:cNvPr id="2300" name="Google Shape;2300;p13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301" name="Google Shape;2301;p1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302" name="Google Shape;2302;p13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03" name="Google Shape;2303;p131"/>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04" name="Google Shape;2304;p131"/>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305"/>
        <p:cNvGrpSpPr/>
        <p:nvPr/>
      </p:nvGrpSpPr>
      <p:grpSpPr>
        <a:xfrm>
          <a:off x="0" y="0"/>
          <a:ext cx="0" cy="0"/>
          <a:chOff x="0" y="0"/>
          <a:chExt cx="0" cy="0"/>
        </a:xfrm>
      </p:grpSpPr>
      <p:sp>
        <p:nvSpPr>
          <p:cNvPr id="2306" name="Google Shape;2306;p132"/>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2307" name="Google Shape;2307;p132"/>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308"/>
        <p:cNvGrpSpPr/>
        <p:nvPr/>
      </p:nvGrpSpPr>
      <p:grpSpPr>
        <a:xfrm>
          <a:off x="0" y="0"/>
          <a:ext cx="0" cy="0"/>
          <a:chOff x="0" y="0"/>
          <a:chExt cx="0" cy="0"/>
        </a:xfrm>
      </p:grpSpPr>
      <p:sp>
        <p:nvSpPr>
          <p:cNvPr id="2309" name="Google Shape;2309;p133"/>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2310" name="Google Shape;2310;p133"/>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2311" name="Google Shape;2311;p133"/>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12" name="Google Shape;2312;p133"/>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8" name="Google Shape;108;p15"/>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9" name="Google Shape;109;p15"/>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110" name="Google Shape;110;p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1" name="Google Shape;111;p1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313"/>
        <p:cNvGrpSpPr/>
        <p:nvPr/>
      </p:nvGrpSpPr>
      <p:grpSpPr>
        <a:xfrm>
          <a:off x="0" y="0"/>
          <a:ext cx="0" cy="0"/>
          <a:chOff x="0" y="0"/>
          <a:chExt cx="0" cy="0"/>
        </a:xfrm>
      </p:grpSpPr>
      <p:pic>
        <p:nvPicPr>
          <p:cNvPr id="2314" name="Google Shape;2314;p134"/>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315" name="Google Shape;2315;p134"/>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a:t>
            </a:fld>
            <a:endParaRPr sz="1600"/>
          </a:p>
        </p:txBody>
      </p:sp>
      <p:sp>
        <p:nvSpPr>
          <p:cNvPr id="2316" name="Google Shape;2316;p134"/>
          <p:cNvSpPr txBox="1"/>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spcBef>
                <a:spcPts val="0"/>
              </a:spcBef>
              <a:spcAft>
                <a:spcPts val="0"/>
              </a:spcAft>
              <a:buNone/>
            </a:pPr>
            <a:endParaRPr sz="1900"/>
          </a:p>
        </p:txBody>
      </p:sp>
      <p:pic>
        <p:nvPicPr>
          <p:cNvPr id="2317" name="Google Shape;2317;p134"/>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318"/>
        <p:cNvGrpSpPr/>
        <p:nvPr/>
      </p:nvGrpSpPr>
      <p:grpSpPr>
        <a:xfrm>
          <a:off x="0" y="0"/>
          <a:ext cx="0" cy="0"/>
          <a:chOff x="0" y="0"/>
          <a:chExt cx="0" cy="0"/>
        </a:xfrm>
      </p:grpSpPr>
      <p:sp>
        <p:nvSpPr>
          <p:cNvPr id="2319" name="Google Shape;2319;p1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pic>
        <p:nvPicPr>
          <p:cNvPr id="2320" name="Google Shape;2320;p135"/>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6" name="Google Shape;116;p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19" name="Google Shape;119;p16"/>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20" name="Google Shape;120;p16"/>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6" name="Google Shape;126;p17"/>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27" name="Google Shape;127;p17"/>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28" name="Google Shape;128;p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30" name="Google Shape;130;p1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1" name="Google Shape;131;p17"/>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34" name="Google Shape;134;p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6" name="Google Shape;136;p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 name="Google Shape;137;p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8" name="Google Shape;138;p18"/>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39" name="Google Shape;139;p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0" name="Google Shape;140;p18"/>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 name="Google Shape;141;p18"/>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19"/>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 name="Google Shape;148;p19"/>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 name="Google Shape;149;p19"/>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50" name="Google Shape;150;p1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51" name="Google Shape;151;p19"/>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 name="Google Shape;154;p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6" name="Google Shape;156;p20"/>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57" name="Google Shape;157;p20"/>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 name="Google Shape;158;p20"/>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9" name="Google Shape;159;p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20"/>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61" name="Google Shape;161;p20"/>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65" name="Google Shape;165;p21"/>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69" name="Google Shape;169;p21"/>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 name="Google Shape;170;p21"/>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71" name="Google Shape;171;p2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 name="Google Shape;172;p21"/>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73"/>
        <p:cNvGrpSpPr/>
        <p:nvPr/>
      </p:nvGrpSpPr>
      <p:grpSpPr>
        <a:xfrm>
          <a:off x="0" y="0"/>
          <a:ext cx="0" cy="0"/>
          <a:chOff x="0" y="0"/>
          <a:chExt cx="0" cy="0"/>
        </a:xfrm>
      </p:grpSpPr>
      <p:sp>
        <p:nvSpPr>
          <p:cNvPr id="174" name="Google Shape;174;p22"/>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75" name="Google Shape;175;p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77" name="Google Shape;177;p22"/>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78" name="Google Shape;178;p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 name="Google Shape;179;p22"/>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0" name="Google Shape;180;p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1" name="Google Shape;181;p22"/>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 name="Google Shape;182;p22"/>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 name="Google Shape;185;p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 name="Google Shape;186;p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7" name="Google Shape;187;p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0" name="Google Shape;190;p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03" name="Google Shape;203;p23"/>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 name="Google Shape;204;p2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 name="Google Shape;205;p2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 name="Google Shape;206;p2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 name="Google Shape;207;p23"/>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 name="Google Shape;208;p23"/>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 name="Google Shape;209;p23"/>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 name="Google Shape;212;p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 name="Google Shape;213;p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4" name="Google Shape;214;p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30" name="Google Shape;230;p24"/>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1" name="Google Shape;231;p2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2" name="Google Shape;232;p2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3" name="Google Shape;233;p2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4" name="Google Shape;234;p2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5" name="Google Shape;235;p24"/>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6" name="Google Shape;236;p24"/>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40" name="Google Shape;240;p2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1" name="Google Shape;241;p2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4" name="Google Shape;244;p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45" name="Google Shape;245;p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46" name="Google Shape;246;p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47" name="Google Shape;247;p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49" name="Google Shape;249;p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3" name="Google Shape;253;p25"/>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4" name="Google Shape;254;p25"/>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8" name="Google Shape;258;p25"/>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62" name="Google Shape;262;p25"/>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66" name="Google Shape;266;p25"/>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0" name="Google Shape;270;p25"/>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4" name="Google Shape;274;p25"/>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5" name="Google Shape;275;p25"/>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6" name="Google Shape;276;p25"/>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7" name="Google Shape;277;p25"/>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8" name="Google Shape;278;p25"/>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81" name="Google Shape;281;p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82" name="Google Shape;282;p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83" name="Google Shape;283;p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84" name="Google Shape;284;p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86" name="Google Shape;286;p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0" name="Google Shape;290;p26"/>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1" name="Google Shape;291;p26"/>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5" name="Google Shape;295;p26"/>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9" name="Google Shape;299;p26"/>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3" name="Google Shape;303;p26"/>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7" name="Google Shape;307;p26"/>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11" name="Google Shape;311;p26"/>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2" name="Google Shape;312;p26"/>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3" name="Google Shape;313;p26"/>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4" name="Google Shape;314;p26"/>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5" name="Google Shape;315;p26"/>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8" name="Google Shape;318;p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9" name="Google Shape;319;p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20" name="Google Shape;320;p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21" name="Google Shape;321;p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23" name="Google Shape;323;p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27" name="Google Shape;327;p27"/>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28" name="Google Shape;328;p27"/>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2" name="Google Shape;332;p27"/>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3" name="Google Shape;333;p27"/>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7" name="Google Shape;337;p27"/>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8" name="Google Shape;338;p27"/>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42" name="Google Shape;342;p27"/>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3" name="Google Shape;343;p27"/>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47" name="Google Shape;347;p27"/>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8" name="Google Shape;348;p27"/>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2" name="Google Shape;352;p27"/>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3" name="Google Shape;353;p27"/>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7" name="Google Shape;357;p27"/>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358"/>
        <p:cNvGrpSpPr/>
        <p:nvPr/>
      </p:nvGrpSpPr>
      <p:grpSpPr>
        <a:xfrm>
          <a:off x="0" y="0"/>
          <a:ext cx="0" cy="0"/>
          <a:chOff x="0" y="0"/>
          <a:chExt cx="0" cy="0"/>
        </a:xfrm>
      </p:grpSpPr>
      <p:sp>
        <p:nvSpPr>
          <p:cNvPr id="359" name="Google Shape;359;p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0" name="Google Shape;360;p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61" name="Google Shape;361;p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62" name="Google Shape;362;p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64" name="Google Shape;364;p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5" name="Google Shape;365;p28"/>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69" name="Google Shape;369;p28"/>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0" name="Google Shape;370;p28"/>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4" name="Google Shape;374;p28"/>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5" name="Google Shape;375;p28"/>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9" name="Google Shape;379;p28"/>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0" name="Google Shape;380;p28"/>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4" name="Google Shape;384;p28"/>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5" name="Google Shape;385;p28"/>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9" name="Google Shape;389;p28"/>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0" name="Google Shape;390;p28"/>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4" name="Google Shape;394;p28"/>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5" name="Google Shape;395;p28"/>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9" name="Google Shape;399;p28"/>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0" name="Google Shape;400;p28"/>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04" name="Google Shape;404;p28"/>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405"/>
        <p:cNvGrpSpPr/>
        <p:nvPr/>
      </p:nvGrpSpPr>
      <p:grpSpPr>
        <a:xfrm>
          <a:off x="0" y="0"/>
          <a:ext cx="0" cy="0"/>
          <a:chOff x="0" y="0"/>
          <a:chExt cx="0" cy="0"/>
        </a:xfrm>
      </p:grpSpPr>
      <p:sp>
        <p:nvSpPr>
          <p:cNvPr id="406" name="Google Shape;406;p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7" name="Google Shape;407;p2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08" name="Google Shape;408;p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09" name="Google Shape;409;p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11" name="Google Shape;411;p2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2" name="Google Shape;412;p29"/>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16" name="Google Shape;416;p29"/>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7" name="Google Shape;417;p29"/>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1" name="Google Shape;421;p29"/>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2" name="Google Shape;422;p29"/>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6" name="Google Shape;426;p29"/>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7" name="Google Shape;427;p29"/>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1" name="Google Shape;431;p29"/>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2" name="Google Shape;432;p29"/>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6" name="Google Shape;436;p29"/>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7" name="Google Shape;437;p29"/>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1" name="Google Shape;441;p29"/>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2" name="Google Shape;442;p29"/>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6" name="Google Shape;446;p29"/>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7" name="Google Shape;447;p29"/>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51" name="Google Shape;451;p29"/>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452"/>
        <p:cNvGrpSpPr/>
        <p:nvPr/>
      </p:nvGrpSpPr>
      <p:grpSpPr>
        <a:xfrm>
          <a:off x="0" y="0"/>
          <a:ext cx="0" cy="0"/>
          <a:chOff x="0" y="0"/>
          <a:chExt cx="0" cy="0"/>
        </a:xfrm>
      </p:grpSpPr>
      <p:sp>
        <p:nvSpPr>
          <p:cNvPr id="453" name="Google Shape;453;p3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4" name="Google Shape;454;p3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55" name="Google Shape;455;p3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56" name="Google Shape;456;p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58" name="Google Shape;458;p3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9" name="Google Shape;459;p30"/>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0" name="Google Shape;460;p30"/>
          <p:cNvSpPr txBox="1">
            <a:spLocks noGrp="1"/>
          </p:cNvSpPr>
          <p:nvPr>
            <p:ph type="subTitle" idx="3"/>
          </p:nvPr>
        </p:nvSpPr>
        <p:spPr>
          <a:xfrm>
            <a:off x="1930897" y="5167539"/>
            <a:ext cx="6322500" cy="59112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67" name="Google Shape;467;p30"/>
          <p:cNvSpPr/>
          <p:nvPr/>
        </p:nvSpPr>
        <p:spPr>
          <a:xfrm flipH="1">
            <a:off x="9320386"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8" name="Google Shape;468;p30"/>
          <p:cNvSpPr txBox="1">
            <a:spLocks noGrp="1"/>
          </p:cNvSpPr>
          <p:nvPr>
            <p:ph type="subTitle" idx="4"/>
          </p:nvPr>
        </p:nvSpPr>
        <p:spPr>
          <a:xfrm>
            <a:off x="9320372"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72" name="Google Shape;472;p30"/>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3" name="Google Shape;473;p30"/>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7" name="Google Shape;477;p3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78" name="Google Shape;478;p3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79" name="Google Shape;479;p3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80" name="Google Shape;480;p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82" name="Google Shape;482;p3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3" name="Google Shape;483;p31"/>
          <p:cNvSpPr/>
          <p:nvPr/>
        </p:nvSpPr>
        <p:spPr>
          <a:xfrm>
            <a:off x="1218900" y="3790141"/>
            <a:ext cx="1422000" cy="12711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5" name="Google Shape;485;p31"/>
          <p:cNvSpPr txBox="1">
            <a:spLocks noGrp="1"/>
          </p:cNvSpPr>
          <p:nvPr>
            <p:ph type="subTitle" idx="3"/>
          </p:nvPr>
        </p:nvSpPr>
        <p:spPr>
          <a:xfrm>
            <a:off x="-32791" y="5695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6" name="Google Shape;486;p31"/>
          <p:cNvSpPr txBox="1">
            <a:spLocks noGrp="1"/>
          </p:cNvSpPr>
          <p:nvPr>
            <p:ph type="subTitle" idx="4"/>
          </p:nvPr>
        </p:nvSpPr>
        <p:spPr>
          <a:xfrm>
            <a:off x="2869453" y="3795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7" name="Google Shape;487;p31"/>
          <p:cNvSpPr/>
          <p:nvPr/>
        </p:nvSpPr>
        <p:spPr>
          <a:xfrm>
            <a:off x="14810609" y="3802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91" name="Google Shape;491;p31"/>
          <p:cNvSpPr txBox="1">
            <a:spLocks noGrp="1"/>
          </p:cNvSpPr>
          <p:nvPr>
            <p:ph type="subTitle" idx="5"/>
          </p:nvPr>
        </p:nvSpPr>
        <p:spPr>
          <a:xfrm>
            <a:off x="11908365" y="5701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2" name="Google Shape;492;p31"/>
          <p:cNvSpPr txBox="1">
            <a:spLocks noGrp="1"/>
          </p:cNvSpPr>
          <p:nvPr>
            <p:ph type="subTitle" idx="6"/>
          </p:nvPr>
        </p:nvSpPr>
        <p:spPr>
          <a:xfrm>
            <a:off x="14810609" y="3801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3" name="Google Shape;493;p31"/>
          <p:cNvSpPr txBox="1">
            <a:spLocks noGrp="1"/>
          </p:cNvSpPr>
          <p:nvPr>
            <p:ph type="subTitle" idx="7"/>
          </p:nvPr>
        </p:nvSpPr>
        <p:spPr>
          <a:xfrm>
            <a:off x="1218882" y="3730752"/>
            <a:ext cx="1422000" cy="12711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494" name="Google Shape;494;p31"/>
          <p:cNvSpPr txBox="1">
            <a:spLocks noGrp="1"/>
          </p:cNvSpPr>
          <p:nvPr>
            <p:ph type="subTitle" idx="8"/>
          </p:nvPr>
        </p:nvSpPr>
        <p:spPr>
          <a:xfrm>
            <a:off x="13159972" y="3730752"/>
            <a:ext cx="1422000" cy="14223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solidFill>
                  <a:srgbClr val="FFFFFF"/>
                </a:solidFill>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 name="Google Shape;21;p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24" name="Google Shape;24;p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 name="Google Shape;25;p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6" name="Google Shape;26;p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495"/>
        <p:cNvGrpSpPr/>
        <p:nvPr/>
      </p:nvGrpSpPr>
      <p:grpSpPr>
        <a:xfrm>
          <a:off x="0" y="0"/>
          <a:ext cx="0" cy="0"/>
          <a:chOff x="0" y="0"/>
          <a:chExt cx="0" cy="0"/>
        </a:xfrm>
      </p:grpSpPr>
      <p:sp>
        <p:nvSpPr>
          <p:cNvPr id="496" name="Google Shape;496;p3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7" name="Google Shape;497;p3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98" name="Google Shape;498;p3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99" name="Google Shape;499;p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01" name="Google Shape;501;p3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2" name="Google Shape;502;p32"/>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4" name="Google Shape;504;p32"/>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5" name="Google Shape;505;p32"/>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6" name="Google Shape;506;p32"/>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7" name="Google Shape;507;p32"/>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0" name="Google Shape;510;p32"/>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1" name="Google Shape;511;p32"/>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2" name="Google Shape;512;p32"/>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3" name="Google Shape;513;p32"/>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6" name="Google Shape;516;p32"/>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7" name="Google Shape;517;p32"/>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18" name="Google Shape;518;p32"/>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519" name="Google Shape;519;p32"/>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0" name="Google Shape;520;p32"/>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1" name="Google Shape;521;p32"/>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24" name="Google Shape;524;p3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5" name="Google Shape;525;p3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26" name="Google Shape;526;p3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0" name="Google Shape;530;p3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1" name="Google Shape;531;p3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2" name="Google Shape;532;p3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3" name="Google Shape;533;p3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4" name="Google Shape;534;p3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5" name="Google Shape;535;p3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6" name="Google Shape;536;p3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37" name="Google Shape;537;p33"/>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43" name="Google Shape;543;p3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4" name="Google Shape;544;p3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45" name="Google Shape;545;p3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9" name="Google Shape;549;p34"/>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0" name="Google Shape;550;p34"/>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1" name="Google Shape;551;p34"/>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2" name="Google Shape;552;p34"/>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3" name="Google Shape;553;p34"/>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4" name="Google Shape;554;p34"/>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5" name="Google Shape;555;p34"/>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56" name="Google Shape;556;p34"/>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62" name="Google Shape;562;p3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3" name="Google Shape;563;p3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64" name="Google Shape;564;p3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8" name="Google Shape;568;p35"/>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9" name="Google Shape;569;p35"/>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0" name="Google Shape;570;p35"/>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1" name="Google Shape;571;p35"/>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2" name="Google Shape;572;p35"/>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3" name="Google Shape;573;p35"/>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4" name="Google Shape;574;p35"/>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75" name="Google Shape;575;p35"/>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1" name="Google Shape;581;p3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2" name="Google Shape;582;p3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83" name="Google Shape;583;p3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86" name="Google Shape;586;p3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7" name="Google Shape;587;p36"/>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8" name="Google Shape;588;p36"/>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9" name="Google Shape;589;p36"/>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0" name="Google Shape;590;p36"/>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1" name="Google Shape;591;p36"/>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2" name="Google Shape;592;p36"/>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3" name="Google Shape;593;p36"/>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94" name="Google Shape;594;p36"/>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0" name="Google Shape;600;p3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1" name="Google Shape;601;p3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02" name="Google Shape;602;p3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03" name="Google Shape;603;p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05" name="Google Shape;605;p3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6" name="Google Shape;606;p3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7" name="Google Shape;607;p3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8" name="Google Shape;608;p3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9" name="Google Shape;609;p3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0" name="Google Shape;610;p3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1" name="Google Shape;611;p3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2" name="Google Shape;612;p3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3" name="Google Shape;613;p3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4" name="Google Shape;614;p3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15" name="Google Shape;615;p37"/>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22" name="Google Shape;622;p3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3" name="Google Shape;623;p3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24" name="Google Shape;624;p3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25" name="Google Shape;625;p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27" name="Google Shape;627;p3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8" name="Google Shape;628;p38"/>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9" name="Google Shape;629;p38"/>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0" name="Google Shape;630;p38"/>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1" name="Google Shape;631;p38"/>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2" name="Google Shape;632;p38"/>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3" name="Google Shape;633;p38"/>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4" name="Google Shape;634;p38"/>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5" name="Google Shape;635;p38"/>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6" name="Google Shape;636;p38"/>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37" name="Google Shape;637;p38"/>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44" name="Google Shape;644;p3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5" name="Google Shape;645;p3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46" name="Google Shape;646;p3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3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49" name="Google Shape;649;p3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0" name="Google Shape;650;p39"/>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1" name="Google Shape;651;p39"/>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2" name="Google Shape;652;p39"/>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3" name="Google Shape;653;p39"/>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4" name="Google Shape;654;p39"/>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5" name="Google Shape;655;p39"/>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6" name="Google Shape;656;p39"/>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7" name="Google Shape;657;p39"/>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8" name="Google Shape;658;p39"/>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59" name="Google Shape;659;p39"/>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66" name="Google Shape;666;p4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67" name="Google Shape;667;p4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68" name="Google Shape;668;p4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69" name="Google Shape;669;p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71" name="Google Shape;671;p4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2" name="Google Shape;672;p40"/>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3" name="Google Shape;673;p40"/>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4" name="Google Shape;674;p40"/>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5" name="Google Shape;675;p40"/>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6" name="Google Shape;676;p40"/>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7" name="Google Shape;677;p40"/>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8" name="Google Shape;678;p40"/>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9" name="Google Shape;679;p40"/>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0" name="Google Shape;680;p40"/>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81" name="Google Shape;681;p40"/>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8" name="Google Shape;688;p4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89" name="Google Shape;689;p4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90" name="Google Shape;690;p4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91" name="Google Shape;691;p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93" name="Google Shape;693;p4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4" name="Google Shape;694;p4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5" name="Google Shape;695;p4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6" name="Google Shape;696;p4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7" name="Google Shape;697;p4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8" name="Google Shape;698;p4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9" name="Google Shape;699;p4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00" name="Google Shape;700;p4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1" name="Google Shape;701;p4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2" name="Google Shape;702;p4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3" name="Google Shape;703;p4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4" name="Google Shape;704;p4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05" name="Google Shape;705;p41"/>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 name="Google Shape;31;p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33" name="Google Shape;33;p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 name="Google Shape;34;p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 name="Google Shape;35;p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13" name="Google Shape;713;p4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4" name="Google Shape;714;p4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15" name="Google Shape;715;p4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16" name="Google Shape;716;p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18" name="Google Shape;718;p4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9" name="Google Shape;719;p42"/>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0" name="Google Shape;720;p42"/>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1" name="Google Shape;721;p42"/>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2" name="Google Shape;722;p42"/>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3" name="Google Shape;723;p42"/>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4" name="Google Shape;724;p42"/>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5" name="Google Shape;725;p42"/>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6" name="Google Shape;726;p42"/>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7" name="Google Shape;727;p42"/>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8" name="Google Shape;728;p42"/>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9" name="Google Shape;729;p42"/>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30" name="Google Shape;730;p42"/>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38" name="Google Shape;738;p4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39" name="Google Shape;739;p4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40" name="Google Shape;740;p4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41" name="Google Shape;741;p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43" name="Google Shape;743;p4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4" name="Google Shape;744;p43"/>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5" name="Google Shape;745;p43"/>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6" name="Google Shape;746;p43"/>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7" name="Google Shape;747;p43"/>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8" name="Google Shape;748;p43"/>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9" name="Google Shape;749;p43"/>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50" name="Google Shape;750;p43"/>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1" name="Google Shape;751;p43"/>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2" name="Google Shape;752;p43"/>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3" name="Google Shape;753;p43"/>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4" name="Google Shape;754;p43"/>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55" name="Google Shape;755;p43"/>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63" name="Google Shape;763;p4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4" name="Google Shape;764;p4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65" name="Google Shape;765;p4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66" name="Google Shape;766;p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68" name="Google Shape;768;p4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9" name="Google Shape;769;p44"/>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0" name="Google Shape;770;p44"/>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1" name="Google Shape;771;p44"/>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2" name="Google Shape;772;p44"/>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3" name="Google Shape;773;p44"/>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4" name="Google Shape;774;p44"/>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5" name="Google Shape;775;p44"/>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6" name="Google Shape;776;p44"/>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7" name="Google Shape;777;p44"/>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8" name="Google Shape;778;p44"/>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9" name="Google Shape;779;p44"/>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80" name="Google Shape;780;p44"/>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88" name="Google Shape;788;p4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89" name="Google Shape;789;p4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90" name="Google Shape;790;p4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91" name="Google Shape;791;p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93" name="Google Shape;793;p4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4" name="Google Shape;794;p4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5" name="Google Shape;795;p4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6" name="Google Shape;796;p4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7" name="Google Shape;797;p4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8" name="Google Shape;798;p4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9" name="Google Shape;799;p4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0" name="Google Shape;800;p4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1" name="Google Shape;801;p4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2" name="Google Shape;802;p4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3" name="Google Shape;803;p4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4" name="Google Shape;804;p4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5" name="Google Shape;805;p4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6" name="Google Shape;806;p4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07" name="Google Shape;807;p45"/>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16" name="Google Shape;816;p4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17" name="Google Shape;817;p4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18" name="Google Shape;818;p4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19" name="Google Shape;819;p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21" name="Google Shape;821;p4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2" name="Google Shape;822;p46"/>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3" name="Google Shape;823;p46"/>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4" name="Google Shape;824;p46"/>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5" name="Google Shape;825;p46"/>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6" name="Google Shape;826;p46"/>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7" name="Google Shape;827;p46"/>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8" name="Google Shape;828;p46"/>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9" name="Google Shape;829;p46"/>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0" name="Google Shape;830;p46"/>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1" name="Google Shape;831;p46"/>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2" name="Google Shape;832;p46"/>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3" name="Google Shape;833;p46"/>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4" name="Google Shape;834;p46"/>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35" name="Google Shape;835;p46"/>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44" name="Google Shape;844;p4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45" name="Google Shape;845;p4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46" name="Google Shape;846;p4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47" name="Google Shape;847;p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49" name="Google Shape;849;p4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0" name="Google Shape;850;p47"/>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1" name="Google Shape;851;p47"/>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2" name="Google Shape;852;p47"/>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3" name="Google Shape;853;p47"/>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4" name="Google Shape;854;p47"/>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5" name="Google Shape;855;p47"/>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6" name="Google Shape;856;p47"/>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7" name="Google Shape;857;p47"/>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8" name="Google Shape;858;p47"/>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9" name="Google Shape;859;p47"/>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0" name="Google Shape;860;p47"/>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61" name="Google Shape;861;p47"/>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2" name="Google Shape;862;p47"/>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63" name="Google Shape;863;p47"/>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72" name="Google Shape;872;p4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3" name="Google Shape;873;p4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74" name="Google Shape;874;p4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75" name="Google Shape;875;p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77" name="Google Shape;877;p4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8" name="Google Shape;878;p48"/>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9" name="Google Shape;879;p48"/>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0" name="Google Shape;880;p48"/>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1" name="Google Shape;881;p48"/>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2" name="Google Shape;882;p48"/>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3" name="Google Shape;883;p48"/>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4" name="Google Shape;884;p48"/>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5" name="Google Shape;885;p48"/>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6" name="Google Shape;886;p48"/>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7" name="Google Shape;887;p48"/>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8" name="Google Shape;888;p48"/>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9" name="Google Shape;889;p48"/>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90" name="Google Shape;890;p48"/>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91" name="Google Shape;891;p48"/>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898"/>
        <p:cNvGrpSpPr/>
        <p:nvPr/>
      </p:nvGrpSpPr>
      <p:grpSpPr>
        <a:xfrm>
          <a:off x="0" y="0"/>
          <a:ext cx="0" cy="0"/>
          <a:chOff x="0" y="0"/>
          <a:chExt cx="0" cy="0"/>
        </a:xfrm>
      </p:grpSpPr>
      <p:sp>
        <p:nvSpPr>
          <p:cNvPr id="899" name="Google Shape;899;p4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0" name="Google Shape;900;p4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01" name="Google Shape;901;p4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5" name="Google Shape;905;p4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06" name="Google Shape;906;p4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7" name="Google Shape;907;p4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08" name="Google Shape;908;p4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9" name="Google Shape;909;p4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0" name="Google Shape;910;p4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1" name="Google Shape;911;p4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2" name="Google Shape;912;p4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3" name="Google Shape;913;p4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4" name="Google Shape;914;p4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5" name="Google Shape;915;p4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6" name="Google Shape;916;p4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7" name="Google Shape;917;p4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8" name="Google Shape;918;p49"/>
          <p:cNvSpPr txBox="1">
            <a:spLocks noGrp="1"/>
          </p:cNvSpPr>
          <p:nvPr>
            <p:ph type="subTitle" idx="9"/>
          </p:nvPr>
        </p:nvSpPr>
        <p:spPr>
          <a:xfrm>
            <a:off x="0" y="3357333"/>
            <a:ext cx="229155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9" name="Google Shape;919;p4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20" name="Google Shape;920;p4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21" name="Google Shape;921;p49"/>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929"/>
        <p:cNvGrpSpPr/>
        <p:nvPr/>
      </p:nvGrpSpPr>
      <p:grpSpPr>
        <a:xfrm>
          <a:off x="0" y="0"/>
          <a:ext cx="0" cy="0"/>
          <a:chOff x="0" y="0"/>
          <a:chExt cx="0" cy="0"/>
        </a:xfrm>
      </p:grpSpPr>
      <p:sp>
        <p:nvSpPr>
          <p:cNvPr id="930" name="Google Shape;930;p5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1" name="Google Shape;931;p5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32" name="Google Shape;932;p5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5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6" name="Google Shape;936;p50"/>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37" name="Google Shape;937;p50"/>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8" name="Google Shape;938;p50"/>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39" name="Google Shape;939;p50"/>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0" name="Google Shape;940;p50"/>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1" name="Google Shape;941;p50"/>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2" name="Google Shape;942;p50"/>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3" name="Google Shape;943;p50"/>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4" name="Google Shape;944;p50"/>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5" name="Google Shape;945;p50"/>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6" name="Google Shape;946;p50"/>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7" name="Google Shape;947;p50"/>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8" name="Google Shape;948;p50"/>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9" name="Google Shape;949;p50"/>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0" name="Google Shape;950;p50"/>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51" name="Google Shape;951;p50"/>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52" name="Google Shape;952;p50"/>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960"/>
        <p:cNvGrpSpPr/>
        <p:nvPr/>
      </p:nvGrpSpPr>
      <p:grpSpPr>
        <a:xfrm>
          <a:off x="0" y="0"/>
          <a:ext cx="0" cy="0"/>
          <a:chOff x="0" y="0"/>
          <a:chExt cx="0" cy="0"/>
        </a:xfrm>
      </p:grpSpPr>
      <p:sp>
        <p:nvSpPr>
          <p:cNvPr id="961" name="Google Shape;961;p5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2" name="Google Shape;962;p5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63" name="Google Shape;963;p5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5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5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7" name="Google Shape;967;p51"/>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68" name="Google Shape;968;p51"/>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9" name="Google Shape;969;p51"/>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0" name="Google Shape;970;p51"/>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1" name="Google Shape;971;p51"/>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2" name="Google Shape;972;p51"/>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3" name="Google Shape;973;p51"/>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4" name="Google Shape;974;p51"/>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5" name="Google Shape;975;p51"/>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6" name="Google Shape;976;p51"/>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7" name="Google Shape;977;p51"/>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8" name="Google Shape;978;p51"/>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9" name="Google Shape;979;p51"/>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0" name="Google Shape;980;p51"/>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81" name="Google Shape;981;p51"/>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2" name="Google Shape;982;p51"/>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83" name="Google Shape;983;p51"/>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1" name="Google Shape;41;p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43" name="Google Shape;43;p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 name="Google Shape;44;p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 name="Google Shape;45;p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991"/>
        <p:cNvGrpSpPr/>
        <p:nvPr/>
      </p:nvGrpSpPr>
      <p:grpSpPr>
        <a:xfrm>
          <a:off x="0" y="0"/>
          <a:ext cx="0" cy="0"/>
          <a:chOff x="0" y="0"/>
          <a:chExt cx="0" cy="0"/>
        </a:xfrm>
      </p:grpSpPr>
      <p:sp>
        <p:nvSpPr>
          <p:cNvPr id="992" name="Google Shape;992;p5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3" name="Google Shape;993;p5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94" name="Google Shape;994;p5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95" name="Google Shape;995;p5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97" name="Google Shape;997;p5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8" name="Google Shape;998;p52"/>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99" name="Google Shape;999;p52"/>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0" name="Google Shape;1000;p52"/>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1" name="Google Shape;1001;p52"/>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2" name="Google Shape;1002;p52"/>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3" name="Google Shape;1003;p52"/>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4" name="Google Shape;1004;p52"/>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5" name="Google Shape;1005;p52"/>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6" name="Google Shape;1006;p52"/>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7" name="Google Shape;1007;p52"/>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8" name="Google Shape;1008;p52"/>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9" name="Google Shape;1009;p52"/>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0" name="Google Shape;1010;p52"/>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11" name="Google Shape;1011;p52"/>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2" name="Google Shape;1012;p52"/>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13" name="Google Shape;1013;p52"/>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14" name="Google Shape;1014;p52"/>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024" name="Google Shape;1024;p5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27" name="Google Shape;1027;p5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28" name="Google Shape;1028;p5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29" name="Google Shape;1029;p54"/>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w="9525" cap="flat" cmpd="sng">
            <a:solidFill>
              <a:srgbClr val="000000"/>
            </a:solidFill>
            <a:prstDash val="solid"/>
            <a:round/>
            <a:headEnd type="none" w="med" len="med"/>
            <a:tailEnd type="none" w="med" len="med"/>
          </a:ln>
        </p:spPr>
      </p:cxnSp>
      <p:sp>
        <p:nvSpPr>
          <p:cNvPr id="1035" name="Google Shape;1035;p5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
        <p:nvSpPr>
          <p:cNvPr id="1040" name="Google Shape;1040;p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43" name="Google Shape;1043;p5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44" name="Google Shape;1044;p57"/>
          <p:cNvSpPr txBox="1">
            <a:spLocks noGrp="1"/>
          </p:cNvSpPr>
          <p:nvPr>
            <p:ph type="title"/>
          </p:nvPr>
        </p:nvSpPr>
        <p:spPr>
          <a:xfrm>
            <a:off x="9446339" y="7111733"/>
            <a:ext cx="148353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045" name="Google Shape;1045;p57"/>
          <p:cNvSpPr txBox="1"/>
          <p:nvPr/>
        </p:nvSpPr>
        <p:spPr>
          <a:xfrm>
            <a:off x="9446139" y="55688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w="9525" cap="flat" cmpd="sng">
            <a:solidFill>
              <a:srgbClr val="000000"/>
            </a:solidFill>
            <a:prstDash val="solid"/>
            <a:round/>
            <a:headEnd type="none" w="med" len="med"/>
            <a:tailEnd type="none" w="med" len="med"/>
          </a:ln>
        </p:spPr>
      </p:cxnSp>
      <p:sp>
        <p:nvSpPr>
          <p:cNvPr id="1047" name="Google Shape;1047;p57"/>
          <p:cNvSpPr/>
          <p:nvPr/>
        </p:nvSpPr>
        <p:spPr>
          <a:xfrm>
            <a:off x="15515358" y="23824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48" name="Google Shape;1048;p57"/>
          <p:cNvSpPr/>
          <p:nvPr/>
        </p:nvSpPr>
        <p:spPr>
          <a:xfrm rot="-5400000" flipH="1">
            <a:off x="16342144" y="30922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51" name="Google Shape;1051;p5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w="9525" cap="flat" cmpd="sng">
            <a:solidFill>
              <a:srgbClr val="000000"/>
            </a:solidFill>
            <a:prstDash val="solid"/>
            <a:round/>
            <a:headEnd type="none" w="med" len="med"/>
            <a:tailEnd type="none" w="med" len="med"/>
          </a:ln>
        </p:spPr>
      </p:cxnSp>
      <p:sp>
        <p:nvSpPr>
          <p:cNvPr id="1054" name="Google Shape;1054;p58"/>
          <p:cNvSpPr/>
          <p:nvPr/>
        </p:nvSpPr>
        <p:spPr>
          <a:xfrm>
            <a:off x="10639828" y="25856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5" name="Google Shape;1055;p58"/>
          <p:cNvSpPr/>
          <p:nvPr/>
        </p:nvSpPr>
        <p:spPr>
          <a:xfrm rot="-5400000" flipH="1">
            <a:off x="11466614" y="32954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6" name="Google Shape;1056;p58"/>
          <p:cNvSpPr txBox="1">
            <a:spLocks noGrp="1"/>
          </p:cNvSpPr>
          <p:nvPr>
            <p:ph type="title"/>
          </p:nvPr>
        </p:nvSpPr>
        <p:spPr>
          <a:xfrm>
            <a:off x="3425574" y="7483400"/>
            <a:ext cx="174579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66"/>
        <p:cNvGrpSpPr/>
        <p:nvPr/>
      </p:nvGrpSpPr>
      <p:grpSpPr>
        <a:xfrm>
          <a:off x="0" y="0"/>
          <a:ext cx="0" cy="0"/>
          <a:chOff x="0" y="0"/>
          <a:chExt cx="0" cy="0"/>
        </a:xfrm>
      </p:grpSpPr>
      <p:sp>
        <p:nvSpPr>
          <p:cNvPr id="1067" name="Google Shape;1067;p62"/>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Helvetica Neue"/>
              <a:buNone/>
              <a:defRPr sz="68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 name="Google Shape;55;p8"/>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 name="Google Shape;56;p8"/>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57" name="Google Shape;57;p8"/>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k_Section">
  <p:cSld name="Blk_Section">
    <p:spTree>
      <p:nvGrpSpPr>
        <p:cNvPr id="1" name="Shape 1068"/>
        <p:cNvGrpSpPr/>
        <p:nvPr/>
      </p:nvGrpSpPr>
      <p:grpSpPr>
        <a:xfrm>
          <a:off x="0" y="0"/>
          <a:ext cx="0" cy="0"/>
          <a:chOff x="0" y="0"/>
          <a:chExt cx="0" cy="0"/>
        </a:xfrm>
      </p:grpSpPr>
      <p:sp>
        <p:nvSpPr>
          <p:cNvPr id="1069" name="Google Shape;1069;p63"/>
          <p:cNvSpPr txBox="1">
            <a:spLocks noGrp="1"/>
          </p:cNvSpPr>
          <p:nvPr>
            <p:ph type="title"/>
          </p:nvPr>
        </p:nvSpPr>
        <p:spPr>
          <a:xfrm>
            <a:off x="1675963" y="529261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5" name="Google Shape;1075;p6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6" name="Google Shape;1076;p6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077" name="Google Shape;1077;p6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078" name="Google Shape;1078;p6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079" name="Google Shape;1079;p6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082" name="Google Shape;1082;p63"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83"/>
        <p:cNvGrpSpPr/>
        <p:nvPr/>
      </p:nvGrpSpPr>
      <p:grpSpPr>
        <a:xfrm>
          <a:off x="0" y="0"/>
          <a:ext cx="0" cy="0"/>
          <a:chOff x="0" y="0"/>
          <a:chExt cx="0" cy="0"/>
        </a:xfrm>
      </p:grpSpPr>
      <p:pic>
        <p:nvPicPr>
          <p:cNvPr id="1084" name="Google Shape;1084;p64" descr="Google Shape;802;p192"/>
          <p:cNvPicPr preferRelativeResize="0"/>
          <p:nvPr/>
        </p:nvPicPr>
        <p:blipFill rotWithShape="1">
          <a:blip r:embed="rId2">
            <a:alphaModFix/>
          </a:blip>
          <a:srcRect b="32152"/>
          <a:stretch/>
        </p:blipFill>
        <p:spPr>
          <a:xfrm>
            <a:off x="1027240" y="11035278"/>
            <a:ext cx="3202713" cy="2141038"/>
          </a:xfrm>
          <a:prstGeom prst="rect">
            <a:avLst/>
          </a:prstGeom>
          <a:noFill/>
          <a:ln>
            <a:noFill/>
          </a:ln>
        </p:spPr>
      </p:pic>
      <p:sp>
        <p:nvSpPr>
          <p:cNvPr id="1085" name="Google Shape;1085;p64"/>
          <p:cNvSpPr txBox="1">
            <a:spLocks noGrp="1"/>
          </p:cNvSpPr>
          <p:nvPr>
            <p:ph type="title"/>
          </p:nvPr>
        </p:nvSpPr>
        <p:spPr>
          <a:xfrm>
            <a:off x="4556297" y="11509288"/>
            <a:ext cx="19211700" cy="11928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8000"/>
              <a:buFont typeface="Helvetica Neue"/>
              <a:buNone/>
              <a:defRPr sz="8000" b="1" i="0" u="sng"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086" name="Google Shape;1086;p64"/>
          <p:cNvSpPr/>
          <p:nvPr/>
        </p:nvSpPr>
        <p:spPr>
          <a:xfrm>
            <a:off x="0" y="0"/>
            <a:ext cx="24377700" cy="10507200"/>
          </a:xfrm>
          <a:prstGeom prst="rect">
            <a:avLst/>
          </a:prstGeom>
          <a:solidFill>
            <a:schemeClr val="dk1"/>
          </a:solidFill>
          <a:ln w="12700" cap="flat" cmpd="sng">
            <a:solidFill>
              <a:schemeClr val="lt1"/>
            </a:solidFill>
            <a:prstDash val="solid"/>
            <a:miter lim="800000"/>
            <a:headEnd type="none" w="sm" len="sm"/>
            <a:tailEnd type="none" w="sm" len="sm"/>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9" name="Google Shape;1099;p65"/>
          <p:cNvCxnSpPr/>
          <p:nvPr/>
        </p:nvCxnSpPr>
        <p:spPr>
          <a:xfrm>
            <a:off x="7105815" y="5486400"/>
            <a:ext cx="2671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w="50800" cap="flat" cmpd="sng">
            <a:solidFill>
              <a:srgbClr val="FFFFFF"/>
            </a:solidFill>
            <a:prstDash val="solid"/>
            <a:round/>
            <a:headEnd type="none" w="sm" len="sm"/>
            <a:tailEnd type="none" w="sm" len="sm"/>
          </a:ln>
          <a:effectLst>
            <a:outerShdw blurRad="76200" dist="38100" dir="5400000" rotWithShape="0">
              <a:srgbClr val="000000">
                <a:alpha val="3412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5600"/>
              <a:buFont typeface="Arial"/>
              <a:buNone/>
            </a:pPr>
            <a:endParaRPr sz="2800">
              <a:solidFill>
                <a:srgbClr val="000000"/>
              </a:solidFill>
              <a:latin typeface="Arial"/>
              <a:ea typeface="Arial"/>
              <a:cs typeface="Arial"/>
              <a:sym typeface="Arial"/>
            </a:endParaRPr>
          </a:p>
        </p:txBody>
      </p:sp>
      <p:pic>
        <p:nvPicPr>
          <p:cNvPr id="1119" name="Google Shape;1119;p65" descr="Google Shape;802;p192"/>
          <p:cNvPicPr preferRelativeResize="0"/>
          <p:nvPr/>
        </p:nvPicPr>
        <p:blipFill rotWithShape="1">
          <a:blip r:embed="rId2">
            <a:alphaModFix/>
          </a:blip>
          <a:srcRect b="8113"/>
          <a:stretch/>
        </p:blipFill>
        <p:spPr>
          <a:xfrm>
            <a:off x="10412880" y="4901692"/>
            <a:ext cx="3528485" cy="3270913"/>
          </a:xfrm>
          <a:prstGeom prst="rect">
            <a:avLst/>
          </a:prstGeom>
          <a:noFill/>
          <a:ln>
            <a:noFill/>
          </a:ln>
        </p:spPr>
      </p:pic>
      <p:sp>
        <p:nvSpPr>
          <p:cNvPr id="1120" name="Google Shape;1120;p65"/>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Arial"/>
              <a:buNone/>
              <a:defRPr sz="6800" b="1" i="0" u="none" strike="noStrike" cap="non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21" name="Google Shape;1121;p65"/>
          <p:cNvCxnSpPr>
            <a:endCxn id="1122" idx="6"/>
          </p:cNvCxnSpPr>
          <p:nvPr/>
        </p:nvCxnSpPr>
        <p:spPr>
          <a:xfrm>
            <a:off x="2148798" y="6483318"/>
            <a:ext cx="5115000" cy="90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k_Titled_Content">
  <p:cSld name="Blk_Titled_Content">
    <p:spTree>
      <p:nvGrpSpPr>
        <p:cNvPr id="1"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w="38100" cap="flat" cmpd="sng">
            <a:solidFill>
              <a:schemeClr val="lt1"/>
            </a:solidFill>
            <a:prstDash val="solid"/>
            <a:miter lim="800000"/>
            <a:headEnd type="none" w="sm" len="sm"/>
            <a:tailEnd type="none" w="sm" len="sm"/>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2" name="Google Shape;1132;p66"/>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3" name="Google Shape;1133;p66"/>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34" name="Google Shape;1134;p66"/>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35" name="Google Shape;1135;p66"/>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36" name="Google Shape;1136;p66"/>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39" name="Google Shape;1139;p66"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40" name="Google Shape;1140;p66"/>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141" name="Google Shape;1141;p66"/>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lt1"/>
              </a:buClr>
              <a:buSzPts val="7200"/>
              <a:buFont typeface="Arial"/>
              <a:buChar char="•"/>
              <a:defRPr sz="7200" b="0" i="0" u="none" strike="noStrike" cap="none">
                <a:solidFill>
                  <a:schemeClr val="lt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lt1"/>
              </a:buClr>
              <a:buSzPts val="6400"/>
              <a:buFont typeface="Arial"/>
              <a:buChar char="•"/>
              <a:defRPr sz="6400" b="0" i="0" u="none" strike="noStrike" cap="none">
                <a:solidFill>
                  <a:schemeClr val="lt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lt1"/>
              </a:buClr>
              <a:buSzPts val="5400"/>
              <a:buFont typeface="Arial"/>
              <a:buChar char="•"/>
              <a:defRPr sz="5400" b="0" i="0" u="none" strike="noStrike" cap="none">
                <a:solidFill>
                  <a:schemeClr val="lt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4pPr>
            <a:lvl5pPr marL="2286000" marR="0" lvl="4" indent="-342900" algn="l" rtl="0">
              <a:lnSpc>
                <a:spcPct val="90000"/>
              </a:lnSpc>
              <a:spcBef>
                <a:spcPts val="10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6pPr>
            <a:lvl7pPr marL="3200400" marR="0" lvl="6"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7pPr>
            <a:lvl8pPr marL="3657600" marR="0" lvl="7"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8pPr>
            <a:lvl9pPr marL="4114800" marR="0" lvl="8"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k_Titled">
  <p:cSld name="Blk_Titled">
    <p:spTree>
      <p:nvGrpSpPr>
        <p:cNvPr id="1"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8" name="Google Shape;1148;p67"/>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9" name="Google Shape;1149;p67"/>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50" name="Google Shape;1150;p67"/>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51" name="Google Shape;1151;p67"/>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52" name="Google Shape;1152;p67"/>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55" name="Google Shape;1155;p67"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56" name="Google Shape;1156;p67"/>
          <p:cNvSpPr txBox="1">
            <a:spLocks noGrp="1"/>
          </p:cNvSpPr>
          <p:nvPr>
            <p:ph type="title"/>
          </p:nvPr>
        </p:nvSpPr>
        <p:spPr>
          <a:xfrm>
            <a:off x="1129202" y="730252"/>
            <a:ext cx="202644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k_Base">
  <p:cSld name="Blk_Base">
    <p:spTree>
      <p:nvGrpSpPr>
        <p:cNvPr id="1"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3" name="Google Shape;1163;p6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4" name="Google Shape;1164;p6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65" name="Google Shape;1165;p6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66" name="Google Shape;1166;p6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67" name="Google Shape;1167;p6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70" name="Google Shape;1170;p68"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Wht_Section">
  <p:cSld name="Wht_Section">
    <p:bg>
      <p:bgPr>
        <a:solidFill>
          <a:schemeClr val="lt1"/>
        </a:solidFill>
        <a:effectLst/>
      </p:bgPr>
    </p:bg>
    <p:spTree>
      <p:nvGrpSpPr>
        <p:cNvPr id="1" name="Shape 1171"/>
        <p:cNvGrpSpPr/>
        <p:nvPr/>
      </p:nvGrpSpPr>
      <p:grpSpPr>
        <a:xfrm>
          <a:off x="0" y="0"/>
          <a:ext cx="0" cy="0"/>
          <a:chOff x="0" y="0"/>
          <a:chExt cx="0" cy="0"/>
        </a:xfrm>
      </p:grpSpPr>
      <p:sp>
        <p:nvSpPr>
          <p:cNvPr id="1172" name="Google Shape;1172;p69"/>
          <p:cNvSpPr txBox="1">
            <a:spLocks noGrp="1"/>
          </p:cNvSpPr>
          <p:nvPr>
            <p:ph type="title"/>
          </p:nvPr>
        </p:nvSpPr>
        <p:spPr>
          <a:xfrm>
            <a:off x="1675963" y="5292664"/>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15000"/>
              <a:buFont typeface="Helvetica Neue"/>
              <a:buNone/>
              <a:defRPr sz="15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7" name="Google Shape;1177;p6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8" name="Google Shape;1178;p6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79" name="Google Shape;1179;p6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80" name="Google Shape;1180;p6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81" name="Google Shape;1181;p6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82" name="Google Shape;1182;p6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83" name="Google Shape;1183;p69"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Wht_Titled_Content">
  <p:cSld name="Wht_Titled_Content">
    <p:bg>
      <p:bgPr>
        <a:solidFill>
          <a:schemeClr val="lt1"/>
        </a:solidFill>
        <a:effectLst/>
      </p:bgPr>
    </p:bg>
    <p:spTree>
      <p:nvGrpSpPr>
        <p:cNvPr id="1"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89" name="Google Shape;1189;p70"/>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90" name="Google Shape;1190;p70"/>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91" name="Google Shape;1191;p70"/>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92" name="Google Shape;1192;p70"/>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93" name="Google Shape;1193;p70"/>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94" name="Google Shape;1194;p70"/>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95" name="Google Shape;1195;p70"/>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196" name="Google Shape;1196;p70"/>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197" name="Google Shape;1197;p70"/>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98" name="Google Shape;1198;p70"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Wht_Titled_Content">
  <p:cSld name="1_Wht_Titled_Content">
    <p:bg>
      <p:bgPr>
        <a:solidFill>
          <a:schemeClr val="lt1"/>
        </a:solidFill>
        <a:effectLst/>
      </p:bgPr>
    </p:bg>
    <p:spTree>
      <p:nvGrpSpPr>
        <p:cNvPr id="1"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5" name="Google Shape;1205;p7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6" name="Google Shape;1206;p7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07" name="Google Shape;1207;p7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08" name="Google Shape;1208;p7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09" name="Google Shape;1209;p7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10" name="Google Shape;1210;p71"/>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211" name="Google Shape;1211;p71"/>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212" name="Google Shape;1212;p71"/>
          <p:cNvSpPr txBox="1">
            <a:spLocks noGrp="1"/>
          </p:cNvSpPr>
          <p:nvPr>
            <p:ph type="body" idx="1"/>
          </p:nvPr>
        </p:nvSpPr>
        <p:spPr>
          <a:xfrm>
            <a:off x="1123027" y="2658754"/>
            <a:ext cx="221745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213" name="Google Shape;1213;p7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14" name="Google Shape;1214;p71"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Wht_Titled">
  <p:cSld name="Wht_Titled">
    <p:bg>
      <p:bgPr>
        <a:solidFill>
          <a:schemeClr val="lt1"/>
        </a:solidFill>
        <a:effectLst/>
      </p:bgPr>
    </p:bg>
    <p:spTree>
      <p:nvGrpSpPr>
        <p:cNvPr id="1"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0" name="Google Shape;1220;p72"/>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1" name="Google Shape;1221;p72"/>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22" name="Google Shape;1222;p72"/>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23" name="Google Shape;1223;p72"/>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24" name="Google Shape;1224;p72"/>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25" name="Google Shape;1225;p72"/>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226" name="Google Shape;1226;p72"/>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27" name="Google Shape;1227;p72"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 name="Google Shape;64;p9"/>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 name="Google Shape;65;p9"/>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66" name="Google Shape;66;p9"/>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_Wht_Titled">
  <p:cSld name="1_Wht_Titled">
    <p:bg>
      <p:bgPr>
        <a:solidFill>
          <a:schemeClr val="lt1"/>
        </a:solidFill>
        <a:effectLst/>
      </p:bgPr>
    </p:bg>
    <p:spTree>
      <p:nvGrpSpPr>
        <p:cNvPr id="1"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3" name="Google Shape;1233;p7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4" name="Google Shape;1234;p7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35" name="Google Shape;1235;p7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36" name="Google Shape;1236;p7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37" name="Google Shape;1237;p7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38" name="Google Shape;1238;p73"/>
          <p:cNvSpPr txBox="1">
            <a:spLocks noGrp="1"/>
          </p:cNvSpPr>
          <p:nvPr>
            <p:ph type="title"/>
          </p:nvPr>
        </p:nvSpPr>
        <p:spPr>
          <a:xfrm>
            <a:off x="1129202" y="12160790"/>
            <a:ext cx="22168500" cy="743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239" name="Google Shape;1239;p73"/>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40" name="Google Shape;1240;p73"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Wht_Base">
  <p:cSld name="Wht_Base">
    <p:bg>
      <p:bgPr>
        <a:solidFill>
          <a:schemeClr val="lt1"/>
        </a:solidFill>
        <a:effectLst/>
      </p:bgPr>
    </p:bg>
    <p:spTree>
      <p:nvGrpSpPr>
        <p:cNvPr id="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6" name="Google Shape;1246;p74"/>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7" name="Google Shape;1247;p74"/>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48" name="Google Shape;1248;p74"/>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49" name="Google Shape;1249;p74"/>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50" name="Google Shape;1250;p74"/>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51" name="Google Shape;1251;p74"/>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52" name="Google Shape;1252;p74"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_Wht_Base">
  <p:cSld name="1_Wht_Base">
    <p:bg>
      <p:bgPr>
        <a:solidFill>
          <a:schemeClr val="lt1"/>
        </a:solidFill>
        <a:effectLst/>
      </p:bgPr>
    </p:bg>
    <p:spTree>
      <p:nvGrpSpPr>
        <p:cNvPr id="1"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8" name="Google Shape;1258;p75"/>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9" name="Google Shape;1259;p75"/>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60" name="Google Shape;1260;p75"/>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61" name="Google Shape;1261;p75"/>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62" name="Google Shape;1262;p75"/>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White_Blank">
  <p:cSld name="White_Blank">
    <p:bg>
      <p:bgPr>
        <a:solidFill>
          <a:schemeClr val="lt1"/>
        </a:solidFill>
        <a:effectLst/>
      </p:bgPr>
    </p:bg>
    <p:spTree>
      <p:nvGrpSpPr>
        <p:cNvPr id="1"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_White_Blank">
  <p:cSld name="1_White_Blank">
    <p:bg>
      <p:bgPr>
        <a:solidFill>
          <a:schemeClr val="lt1"/>
        </a:solidFill>
        <a:effectLst/>
      </p:bgPr>
    </p:bg>
    <p:spTree>
      <p:nvGrpSpPr>
        <p:cNvPr id="1"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ue_Section">
  <p:cSld name="Blue_Section">
    <p:bg>
      <p:bgPr>
        <a:solidFill>
          <a:schemeClr val="dk2"/>
        </a:solidFill>
        <a:effectLst/>
      </p:bgPr>
    </p:bg>
    <p:spTree>
      <p:nvGrpSpPr>
        <p:cNvPr id="1" name="Shape 1266"/>
        <p:cNvGrpSpPr/>
        <p:nvPr/>
      </p:nvGrpSpPr>
      <p:grpSpPr>
        <a:xfrm>
          <a:off x="0" y="0"/>
          <a:ext cx="0" cy="0"/>
          <a:chOff x="0" y="0"/>
          <a:chExt cx="0" cy="0"/>
        </a:xfrm>
      </p:grpSpPr>
      <p:sp>
        <p:nvSpPr>
          <p:cNvPr id="1267" name="Google Shape;1267;p78"/>
          <p:cNvSpPr txBox="1">
            <a:spLocks noGrp="1"/>
          </p:cNvSpPr>
          <p:nvPr>
            <p:ph type="title"/>
          </p:nvPr>
        </p:nvSpPr>
        <p:spPr>
          <a:xfrm>
            <a:off x="1675963" y="560128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2" name="Google Shape;1272;p7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3" name="Google Shape;1273;p7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74" name="Google Shape;1274;p7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75" name="Google Shape;1275;p7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76" name="Google Shape;1276;p7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77" name="Google Shape;1277;p78"/>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78" name="Google Shape;1278;p78"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rn_Section">
  <p:cSld name="Brn_Section">
    <p:bg>
      <p:bgPr>
        <a:solidFill>
          <a:srgbClr val="414141"/>
        </a:solidFill>
        <a:effectLst/>
      </p:bgPr>
    </p:bg>
    <p:spTree>
      <p:nvGrpSpPr>
        <p:cNvPr id="1" name="Shape 1279"/>
        <p:cNvGrpSpPr/>
        <p:nvPr/>
      </p:nvGrpSpPr>
      <p:grpSpPr>
        <a:xfrm>
          <a:off x="0" y="0"/>
          <a:ext cx="0" cy="0"/>
          <a:chOff x="0" y="0"/>
          <a:chExt cx="0" cy="0"/>
        </a:xfrm>
      </p:grpSpPr>
      <p:sp>
        <p:nvSpPr>
          <p:cNvPr id="1280" name="Google Shape;1280;p79"/>
          <p:cNvSpPr txBox="1">
            <a:spLocks noGrp="1"/>
          </p:cNvSpPr>
          <p:nvPr>
            <p:ph type="title"/>
          </p:nvPr>
        </p:nvSpPr>
        <p:spPr>
          <a:xfrm>
            <a:off x="1675963" y="5554430"/>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5" name="Google Shape;1285;p7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6" name="Google Shape;1286;p7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87" name="Google Shape;1287;p7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88" name="Google Shape;1288;p7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89" name="Google Shape;1289;p7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90" name="Google Shape;1290;p7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91" name="Google Shape;1291;p79"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_Blank">
  <p:cSld name="Blank_Blank">
    <p:bg>
      <p:bgPr>
        <a:solidFill>
          <a:schemeClr val="dk1"/>
        </a:solidFill>
        <a:effectLst/>
      </p:bgPr>
    </p:bg>
    <p:spTree>
      <p:nvGrpSpPr>
        <p:cNvPr id="1"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8" name="Google Shape;1298;p8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9" name="Google Shape;1299;p8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300" name="Google Shape;1300;p8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301" name="Google Shape;1301;p8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302" name="Google Shape;1302;p8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303" name="Google Shape;1303;p81"/>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Arial"/>
              <a:buNone/>
              <a:defRPr sz="6400" b="1" i="0" u="none" strike="noStrike" cap="non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304" name="Google Shape;1304;p8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305" name="Google Shape;1305;p81"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08" name="Google Shape;1308;p82"/>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09" name="Google Shape;1309;p82"/>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
        <p:nvSpPr>
          <p:cNvPr id="1310" name="Google Shape;1310;p82"/>
          <p:cNvSpPr txBox="1">
            <a:spLocks noGrp="1"/>
          </p:cNvSpPr>
          <p:nvPr>
            <p:ph type="sldNum" idx="2"/>
          </p:nvPr>
        </p:nvSpPr>
        <p:spPr>
          <a:xfrm>
            <a:off x="22948089" y="13219200"/>
            <a:ext cx="698100" cy="281700"/>
          </a:xfrm>
          <a:prstGeom prst="rect">
            <a:avLst/>
          </a:prstGeom>
          <a:noFill/>
          <a:ln>
            <a:noFill/>
          </a:ln>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l" rtl="0">
              <a:spcBef>
                <a:spcPts val="0"/>
              </a:spcBef>
              <a:spcAft>
                <a:spcPts val="0"/>
              </a:spcAft>
              <a:buNone/>
            </a:pPr>
            <a:fld id="{00000000-1234-1234-1234-123412341234}" type="slidenum">
              <a:rPr lang="en-US"/>
              <a:t>‹#›</a:t>
            </a:fld>
            <a:endParaRPr/>
          </a:p>
        </p:txBody>
      </p:sp>
      <p:sp>
        <p:nvSpPr>
          <p:cNvPr id="1311" name="Google Shape;1311;p8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 name="Google Shape;74;p10"/>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 name="Google Shape;75;p10"/>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76" name="Google Shape;76;p10"/>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314"/>
        <p:cNvGrpSpPr/>
        <p:nvPr/>
      </p:nvGrpSpPr>
      <p:grpSpPr>
        <a:xfrm>
          <a:off x="0" y="0"/>
          <a:ext cx="0" cy="0"/>
          <a:chOff x="0" y="0"/>
          <a:chExt cx="0" cy="0"/>
        </a:xfrm>
      </p:grpSpPr>
      <p:pic>
        <p:nvPicPr>
          <p:cNvPr id="1315" name="Google Shape;1315;p84"/>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16" name="Google Shape;1316;p84"/>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17" name="Google Shape;1317;p84"/>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1318" name="Google Shape;1318;p84"/>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19" name="Google Shape;1319;p84"/>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20" name="Google Shape;1320;p84"/>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1" name="Google Shape;1321;p84"/>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2" name="Google Shape;1322;p84"/>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23" name="Google Shape;1323;p84"/>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27" name="Google Shape;1327;p8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28" name="Google Shape;1328;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29" name="Google Shape;1329;p8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0" name="Google Shape;1330;p8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1" name="Google Shape;1331;p8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32" name="Google Shape;1332;p85"/>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33" name="Google Shape;1333;p8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37" name="Google Shape;1337;p8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38" name="Google Shape;1338;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39" name="Google Shape;1339;p8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0" name="Google Shape;1340;p8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1" name="Google Shape;1341;p8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42" name="Google Shape;1342;p86"/>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43" name="Google Shape;1343;p8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344"/>
        <p:cNvGrpSpPr/>
        <p:nvPr/>
      </p:nvGrpSpPr>
      <p:grpSpPr>
        <a:xfrm>
          <a:off x="0" y="0"/>
          <a:ext cx="0" cy="0"/>
          <a:chOff x="0" y="0"/>
          <a:chExt cx="0" cy="0"/>
        </a:xfrm>
      </p:grpSpPr>
      <p:pic>
        <p:nvPicPr>
          <p:cNvPr id="1345" name="Google Shape;1345;p8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46" name="Google Shape;1346;p8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47" name="Google Shape;1347;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1348" name="Google Shape;1348;p87"/>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49" name="Google Shape;1349;p8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50" name="Google Shape;1350;p8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1" name="Google Shape;1351;p8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2" name="Google Shape;1352;p8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1353" name="Google Shape;1353;p8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354"/>
        <p:cNvGrpSpPr/>
        <p:nvPr/>
      </p:nvGrpSpPr>
      <p:grpSpPr>
        <a:xfrm>
          <a:off x="0" y="0"/>
          <a:ext cx="0" cy="0"/>
          <a:chOff x="0" y="0"/>
          <a:chExt cx="0" cy="0"/>
        </a:xfrm>
      </p:grpSpPr>
      <p:pic>
        <p:nvPicPr>
          <p:cNvPr id="1355" name="Google Shape;1355;p88"/>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56" name="Google Shape;1356;p88"/>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57" name="Google Shape;1357;p88"/>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1358" name="Google Shape;1358;p88"/>
          <p:cNvSpPr txBox="1">
            <a:spLocks noGrp="1"/>
          </p:cNvSpPr>
          <p:nvPr>
            <p:ph type="sldNum" idx="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59" name="Google Shape;1359;p8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360"/>
        <p:cNvGrpSpPr/>
        <p:nvPr/>
      </p:nvGrpSpPr>
      <p:grpSpPr>
        <a:xfrm>
          <a:off x="0" y="0"/>
          <a:ext cx="0" cy="0"/>
          <a:chOff x="0" y="0"/>
          <a:chExt cx="0" cy="0"/>
        </a:xfrm>
      </p:grpSpPr>
      <p:pic>
        <p:nvPicPr>
          <p:cNvPr id="1361" name="Google Shape;1361;p89"/>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62" name="Google Shape;1362;p89"/>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63" name="Google Shape;1363;p8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64" name="Google Shape;1364;p8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365"/>
        <p:cNvGrpSpPr/>
        <p:nvPr/>
      </p:nvGrpSpPr>
      <p:grpSpPr>
        <a:xfrm>
          <a:off x="0" y="0"/>
          <a:ext cx="0" cy="0"/>
          <a:chOff x="0" y="0"/>
          <a:chExt cx="0" cy="0"/>
        </a:xfrm>
      </p:grpSpPr>
      <p:sp>
        <p:nvSpPr>
          <p:cNvPr id="1366" name="Google Shape;1366;p9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67" name="Google Shape;1367;p9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368" name="Google Shape;1368;p9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69" name="Google Shape;1369;p9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70" name="Google Shape;1370;p9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71" name="Google Shape;1371;p9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2" name="Google Shape;1372;p90"/>
          <p:cNvSpPr txBox="1">
            <a:spLocks noGrp="1"/>
          </p:cNvSpPr>
          <p:nvPr>
            <p:ph type="body" idx="3"/>
          </p:nvPr>
        </p:nvSpPr>
        <p:spPr>
          <a:xfrm>
            <a:off x="467" y="3424667"/>
            <a:ext cx="24377700" cy="955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373"/>
        <p:cNvGrpSpPr/>
        <p:nvPr/>
      </p:nvGrpSpPr>
      <p:grpSpPr>
        <a:xfrm>
          <a:off x="0" y="0"/>
          <a:ext cx="0" cy="0"/>
          <a:chOff x="0" y="0"/>
          <a:chExt cx="0" cy="0"/>
        </a:xfrm>
      </p:grpSpPr>
      <p:pic>
        <p:nvPicPr>
          <p:cNvPr id="1374" name="Google Shape;1374;p91"/>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1375" name="Google Shape;1375;p91"/>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6" name="Google Shape;1376;p91"/>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377" name="Google Shape;1377;p91"/>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8" name="Google Shape;1378;p91"/>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9" name="Google Shape;1379;p9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80" name="Google Shape;1380;p9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381" name="Google Shape;1381;p9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82" name="Google Shape;1382;p91"/>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383"/>
        <p:cNvGrpSpPr/>
        <p:nvPr/>
      </p:nvGrpSpPr>
      <p:grpSpPr>
        <a:xfrm>
          <a:off x="0" y="0"/>
          <a:ext cx="0" cy="0"/>
          <a:chOff x="0" y="0"/>
          <a:chExt cx="0" cy="0"/>
        </a:xfrm>
      </p:grpSpPr>
      <p:pic>
        <p:nvPicPr>
          <p:cNvPr id="1384" name="Google Shape;1384;p9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85" name="Google Shape;1385;p92"/>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86" name="Google Shape;1386;p92"/>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1387" name="Google Shape;1387;p9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88" name="Google Shape;1388;p9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89"/>
        <p:cNvGrpSpPr/>
        <p:nvPr/>
      </p:nvGrpSpPr>
      <p:grpSpPr>
        <a:xfrm>
          <a:off x="0" y="0"/>
          <a:ext cx="0" cy="0"/>
          <a:chOff x="0" y="0"/>
          <a:chExt cx="0" cy="0"/>
        </a:xfrm>
      </p:grpSpPr>
      <p:pic>
        <p:nvPicPr>
          <p:cNvPr id="1390" name="Google Shape;1390;p93"/>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391" name="Google Shape;1391;p93"/>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392" name="Google Shape;1392;p93"/>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93" name="Google Shape;1393;p9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94" name="Google Shape;1394;p93"/>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395" name="Google Shape;1395;p93"/>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96" name="Google Shape;1396;p93"/>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397" name="Google Shape;1397;p93"/>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0" name="Google Shape;80;p11"/>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1" name="Google Shape;81;p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1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98"/>
        <p:cNvGrpSpPr/>
        <p:nvPr/>
      </p:nvGrpSpPr>
      <p:grpSpPr>
        <a:xfrm>
          <a:off x="0" y="0"/>
          <a:ext cx="0" cy="0"/>
          <a:chOff x="0" y="0"/>
          <a:chExt cx="0" cy="0"/>
        </a:xfrm>
      </p:grpSpPr>
      <p:pic>
        <p:nvPicPr>
          <p:cNvPr id="1399" name="Google Shape;1399;p94"/>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00" name="Google Shape;1400;p94"/>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01" name="Google Shape;1401;p94"/>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02" name="Google Shape;1402;p94"/>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3" name="Google Shape;1403;p94"/>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04" name="Google Shape;1404;p94"/>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405" name="Google Shape;1405;p9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06" name="Google Shape;1406;p94"/>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407" name="Google Shape;1407;p9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8" name="Google Shape;1408;p94"/>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09"/>
        <p:cNvGrpSpPr/>
        <p:nvPr/>
      </p:nvGrpSpPr>
      <p:grpSpPr>
        <a:xfrm>
          <a:off x="0" y="0"/>
          <a:ext cx="0" cy="0"/>
          <a:chOff x="0" y="0"/>
          <a:chExt cx="0" cy="0"/>
        </a:xfrm>
      </p:grpSpPr>
      <p:pic>
        <p:nvPicPr>
          <p:cNvPr id="1410" name="Google Shape;1410;p95"/>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411" name="Google Shape;1411;p9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12" name="Google Shape;1412;p9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13" name="Google Shape;1413;p9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4" name="Google Shape;1414;p9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5" name="Google Shape;1415;p95"/>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416" name="Google Shape;1416;p9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17" name="Google Shape;1417;p95"/>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8" name="Google Shape;1418;p95"/>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419"/>
        <p:cNvGrpSpPr/>
        <p:nvPr/>
      </p:nvGrpSpPr>
      <p:grpSpPr>
        <a:xfrm>
          <a:off x="0" y="0"/>
          <a:ext cx="0" cy="0"/>
          <a:chOff x="0" y="0"/>
          <a:chExt cx="0" cy="0"/>
        </a:xfrm>
      </p:grpSpPr>
      <p:pic>
        <p:nvPicPr>
          <p:cNvPr id="1420" name="Google Shape;1420;p96"/>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21" name="Google Shape;1421;p9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22" name="Google Shape;1422;p96"/>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23" name="Google Shape;1423;p9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24" name="Google Shape;1424;p96"/>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5" name="Google Shape;1425;p96"/>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6" name="Google Shape;1426;p96"/>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427" name="Google Shape;1427;p9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28" name="Google Shape;1428;p96"/>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429"/>
        <p:cNvGrpSpPr/>
        <p:nvPr/>
      </p:nvGrpSpPr>
      <p:grpSpPr>
        <a:xfrm>
          <a:off x="0" y="0"/>
          <a:ext cx="0" cy="0"/>
          <a:chOff x="0" y="0"/>
          <a:chExt cx="0" cy="0"/>
        </a:xfrm>
      </p:grpSpPr>
      <p:sp>
        <p:nvSpPr>
          <p:cNvPr id="1430" name="Google Shape;1430;p97"/>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1" name="Google Shape;1431;p9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32" name="Google Shape;1432;p9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33" name="Google Shape;1433;p97"/>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34" name="Google Shape;1434;p97"/>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5" name="Google Shape;1435;p97"/>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36" name="Google Shape;1436;p9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37" name="Google Shape;1437;p97"/>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38" name="Google Shape;1438;p97"/>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439"/>
        <p:cNvGrpSpPr/>
        <p:nvPr/>
      </p:nvGrpSpPr>
      <p:grpSpPr>
        <a:xfrm>
          <a:off x="0" y="0"/>
          <a:ext cx="0" cy="0"/>
          <a:chOff x="0" y="0"/>
          <a:chExt cx="0" cy="0"/>
        </a:xfrm>
      </p:grpSpPr>
      <p:pic>
        <p:nvPicPr>
          <p:cNvPr id="1440" name="Google Shape;1440;p98"/>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41" name="Google Shape;1441;p98"/>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42" name="Google Shape;1442;p98"/>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443" name="Google Shape;1443;p9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44" name="Google Shape;1444;p98"/>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45" name="Google Shape;1445;p9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46" name="Google Shape;1446;p98"/>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7" name="Google Shape;1447;p98"/>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448" name="Google Shape;1448;p9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9" name="Google Shape;1449;p98"/>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50"/>
        <p:cNvGrpSpPr/>
        <p:nvPr/>
      </p:nvGrpSpPr>
      <p:grpSpPr>
        <a:xfrm>
          <a:off x="0" y="0"/>
          <a:ext cx="0" cy="0"/>
          <a:chOff x="0" y="0"/>
          <a:chExt cx="0" cy="0"/>
        </a:xfrm>
      </p:grpSpPr>
      <p:sp>
        <p:nvSpPr>
          <p:cNvPr id="1451" name="Google Shape;1451;p99"/>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52" name="Google Shape;1452;p9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53" name="Google Shape;1453;p9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454" name="Google Shape;1454;p99"/>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455" name="Google Shape;1455;p9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56" name="Google Shape;1456;p99"/>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57" name="Google Shape;1457;p9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58" name="Google Shape;1458;p99"/>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59" name="Google Shape;1459;p99"/>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460"/>
        <p:cNvGrpSpPr/>
        <p:nvPr/>
      </p:nvGrpSpPr>
      <p:grpSpPr>
        <a:xfrm>
          <a:off x="0" y="0"/>
          <a:ext cx="0" cy="0"/>
          <a:chOff x="0" y="0"/>
          <a:chExt cx="0" cy="0"/>
        </a:xfrm>
      </p:grpSpPr>
      <p:sp>
        <p:nvSpPr>
          <p:cNvPr id="1461" name="Google Shape;1461;p10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62" name="Google Shape;1462;p10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63" name="Google Shape;1463;p10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64" name="Google Shape;1464;p10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65" name="Google Shape;1465;p10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66" name="Google Shape;1466;p10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67" name="Google Shape;1467;p10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68" name="Google Shape;1468;p100"/>
          <p:cNvGrpSpPr/>
          <p:nvPr/>
        </p:nvGrpSpPr>
        <p:grpSpPr>
          <a:xfrm>
            <a:off x="1218894" y="3676879"/>
            <a:ext cx="2071187" cy="1656821"/>
            <a:chOff x="457200" y="1378813"/>
            <a:chExt cx="776889" cy="621300"/>
          </a:xfrm>
        </p:grpSpPr>
        <p:sp>
          <p:nvSpPr>
            <p:cNvPr id="1469" name="Google Shape;1469;p10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70" name="Google Shape;1470;p100"/>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1" name="Google Shape;1471;p100"/>
          <p:cNvGrpSpPr/>
          <p:nvPr/>
        </p:nvGrpSpPr>
        <p:grpSpPr>
          <a:xfrm>
            <a:off x="1218894" y="5943313"/>
            <a:ext cx="2071187" cy="1656821"/>
            <a:chOff x="457200" y="1378813"/>
            <a:chExt cx="776889" cy="621300"/>
          </a:xfrm>
        </p:grpSpPr>
        <p:sp>
          <p:nvSpPr>
            <p:cNvPr id="1472" name="Google Shape;1472;p10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73" name="Google Shape;1473;p100"/>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4" name="Google Shape;1474;p100"/>
          <p:cNvGrpSpPr/>
          <p:nvPr/>
        </p:nvGrpSpPr>
        <p:grpSpPr>
          <a:xfrm>
            <a:off x="1218894" y="8196979"/>
            <a:ext cx="2071187" cy="1656821"/>
            <a:chOff x="457200" y="1378813"/>
            <a:chExt cx="776889" cy="621300"/>
          </a:xfrm>
        </p:grpSpPr>
        <p:sp>
          <p:nvSpPr>
            <p:cNvPr id="1475" name="Google Shape;1475;p10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76" name="Google Shape;1476;p100"/>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7" name="Google Shape;1477;p100"/>
          <p:cNvGrpSpPr/>
          <p:nvPr/>
        </p:nvGrpSpPr>
        <p:grpSpPr>
          <a:xfrm>
            <a:off x="1218894" y="10463379"/>
            <a:ext cx="2071187" cy="1656821"/>
            <a:chOff x="457200" y="1378813"/>
            <a:chExt cx="776889" cy="621300"/>
          </a:xfrm>
        </p:grpSpPr>
        <p:sp>
          <p:nvSpPr>
            <p:cNvPr id="1478" name="Google Shape;1478;p100"/>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79" name="Google Shape;1479;p100"/>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480" name="Google Shape;1480;p100"/>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1" name="Google Shape;1481;p10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2" name="Google Shape;1482;p10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3" name="Google Shape;1483;p10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4" name="Google Shape;1484;p100"/>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5" name="Google Shape;1485;p100"/>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6" name="Google Shape;1486;p100"/>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487"/>
        <p:cNvGrpSpPr/>
        <p:nvPr/>
      </p:nvGrpSpPr>
      <p:grpSpPr>
        <a:xfrm>
          <a:off x="0" y="0"/>
          <a:ext cx="0" cy="0"/>
          <a:chOff x="0" y="0"/>
          <a:chExt cx="0" cy="0"/>
        </a:xfrm>
      </p:grpSpPr>
      <p:sp>
        <p:nvSpPr>
          <p:cNvPr id="1488" name="Google Shape;1488;p101"/>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9" name="Google Shape;1489;p10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0" name="Google Shape;1490;p10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91" name="Google Shape;1491;p10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92" name="Google Shape;1492;p10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93" name="Google Shape;1493;p10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94" name="Google Shape;1494;p10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95" name="Google Shape;1495;p101"/>
          <p:cNvGrpSpPr/>
          <p:nvPr/>
        </p:nvGrpSpPr>
        <p:grpSpPr>
          <a:xfrm>
            <a:off x="1218895" y="3467313"/>
            <a:ext cx="2071187" cy="1656821"/>
            <a:chOff x="457200" y="1378813"/>
            <a:chExt cx="776889" cy="621300"/>
          </a:xfrm>
        </p:grpSpPr>
        <p:sp>
          <p:nvSpPr>
            <p:cNvPr id="1496" name="Google Shape;1496;p101"/>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97" name="Google Shape;1497;p101"/>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98" name="Google Shape;1498;p101"/>
          <p:cNvGrpSpPr/>
          <p:nvPr/>
        </p:nvGrpSpPr>
        <p:grpSpPr>
          <a:xfrm>
            <a:off x="1218894" y="5333713"/>
            <a:ext cx="2071187" cy="1656821"/>
            <a:chOff x="457200" y="1378813"/>
            <a:chExt cx="776889" cy="621300"/>
          </a:xfrm>
        </p:grpSpPr>
        <p:sp>
          <p:nvSpPr>
            <p:cNvPr id="1499" name="Google Shape;1499;p101"/>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00" name="Google Shape;1500;p101"/>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501" name="Google Shape;1501;p101"/>
          <p:cNvGrpSpPr/>
          <p:nvPr/>
        </p:nvGrpSpPr>
        <p:grpSpPr>
          <a:xfrm>
            <a:off x="1218894" y="7180979"/>
            <a:ext cx="2071187" cy="1656821"/>
            <a:chOff x="457200" y="1378813"/>
            <a:chExt cx="776889" cy="621300"/>
          </a:xfrm>
        </p:grpSpPr>
        <p:sp>
          <p:nvSpPr>
            <p:cNvPr id="1502" name="Google Shape;1502;p101"/>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03" name="Google Shape;1503;p101"/>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504" name="Google Shape;1504;p101"/>
          <p:cNvGrpSpPr/>
          <p:nvPr/>
        </p:nvGrpSpPr>
        <p:grpSpPr>
          <a:xfrm>
            <a:off x="1218894" y="9040979"/>
            <a:ext cx="2071187" cy="1656821"/>
            <a:chOff x="457200" y="1378813"/>
            <a:chExt cx="776889" cy="621300"/>
          </a:xfrm>
        </p:grpSpPr>
        <p:sp>
          <p:nvSpPr>
            <p:cNvPr id="1505" name="Google Shape;1505;p101"/>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06" name="Google Shape;1506;p101"/>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07" name="Google Shape;1507;p101"/>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08" name="Google Shape;1508;p101"/>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09" name="Google Shape;1509;p101"/>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0" name="Google Shape;1510;p101"/>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1" name="Google Shape;1511;p101"/>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2" name="Google Shape;1512;p101"/>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3" name="Google Shape;1513;p101"/>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14" name="Google Shape;1514;p101"/>
          <p:cNvGrpSpPr/>
          <p:nvPr/>
        </p:nvGrpSpPr>
        <p:grpSpPr>
          <a:xfrm>
            <a:off x="1251686" y="10888246"/>
            <a:ext cx="2071187" cy="1656821"/>
            <a:chOff x="457200" y="1378813"/>
            <a:chExt cx="776889" cy="621300"/>
          </a:xfrm>
        </p:grpSpPr>
        <p:sp>
          <p:nvSpPr>
            <p:cNvPr id="1515" name="Google Shape;1515;p101"/>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16" name="Google Shape;1516;p101"/>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17" name="Google Shape;1517;p101"/>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8" name="Google Shape;1518;p101"/>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519"/>
        <p:cNvGrpSpPr/>
        <p:nvPr/>
      </p:nvGrpSpPr>
      <p:grpSpPr>
        <a:xfrm>
          <a:off x="0" y="0"/>
          <a:ext cx="0" cy="0"/>
          <a:chOff x="0" y="0"/>
          <a:chExt cx="0" cy="0"/>
        </a:xfrm>
      </p:grpSpPr>
      <p:sp>
        <p:nvSpPr>
          <p:cNvPr id="1520" name="Google Shape;1520;p102"/>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21" name="Google Shape;1521;p10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22" name="Google Shape;1522;p10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23" name="Google Shape;1523;p10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24" name="Google Shape;1524;p10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25" name="Google Shape;1525;p10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26" name="Google Shape;1526;p10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27" name="Google Shape;1527;p102"/>
          <p:cNvGrpSpPr/>
          <p:nvPr/>
        </p:nvGrpSpPr>
        <p:grpSpPr>
          <a:xfrm>
            <a:off x="1218895" y="3300915"/>
            <a:ext cx="2071215" cy="1296816"/>
            <a:chOff x="457200" y="1466425"/>
            <a:chExt cx="776900" cy="486300"/>
          </a:xfrm>
        </p:grpSpPr>
        <p:sp>
          <p:nvSpPr>
            <p:cNvPr id="1528" name="Google Shape;1528;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29" name="Google Shape;1529;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0" name="Google Shape;1530;p102"/>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31" name="Google Shape;1531;p102"/>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32" name="Google Shape;1532;p102"/>
          <p:cNvGrpSpPr/>
          <p:nvPr/>
        </p:nvGrpSpPr>
        <p:grpSpPr>
          <a:xfrm>
            <a:off x="1218895" y="4877115"/>
            <a:ext cx="2071215" cy="1296816"/>
            <a:chOff x="457200" y="1466425"/>
            <a:chExt cx="776900" cy="486300"/>
          </a:xfrm>
        </p:grpSpPr>
        <p:sp>
          <p:nvSpPr>
            <p:cNvPr id="1533" name="Google Shape;1533;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34" name="Google Shape;1534;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5" name="Google Shape;1535;p102"/>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36" name="Google Shape;1536;p102"/>
          <p:cNvGrpSpPr/>
          <p:nvPr/>
        </p:nvGrpSpPr>
        <p:grpSpPr>
          <a:xfrm>
            <a:off x="1218895" y="6453315"/>
            <a:ext cx="2071215" cy="1296816"/>
            <a:chOff x="457200" y="1466425"/>
            <a:chExt cx="776900" cy="486300"/>
          </a:xfrm>
        </p:grpSpPr>
        <p:sp>
          <p:nvSpPr>
            <p:cNvPr id="1537" name="Google Shape;1537;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38" name="Google Shape;1538;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9" name="Google Shape;1539;p102"/>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0" name="Google Shape;1540;p102"/>
          <p:cNvGrpSpPr/>
          <p:nvPr/>
        </p:nvGrpSpPr>
        <p:grpSpPr>
          <a:xfrm>
            <a:off x="1218895" y="8029515"/>
            <a:ext cx="2071215" cy="1296816"/>
            <a:chOff x="457200" y="1466425"/>
            <a:chExt cx="776900" cy="486300"/>
          </a:xfrm>
        </p:grpSpPr>
        <p:sp>
          <p:nvSpPr>
            <p:cNvPr id="1541" name="Google Shape;1541;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42" name="Google Shape;1542;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43" name="Google Shape;1543;p102"/>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4" name="Google Shape;1544;p102"/>
          <p:cNvGrpSpPr/>
          <p:nvPr/>
        </p:nvGrpSpPr>
        <p:grpSpPr>
          <a:xfrm>
            <a:off x="1218895" y="9605749"/>
            <a:ext cx="2071215" cy="1296816"/>
            <a:chOff x="457200" y="1466425"/>
            <a:chExt cx="776900" cy="486300"/>
          </a:xfrm>
        </p:grpSpPr>
        <p:sp>
          <p:nvSpPr>
            <p:cNvPr id="1545" name="Google Shape;1545;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46" name="Google Shape;1546;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47" name="Google Shape;1547;p102"/>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8" name="Google Shape;1548;p102"/>
          <p:cNvGrpSpPr/>
          <p:nvPr/>
        </p:nvGrpSpPr>
        <p:grpSpPr>
          <a:xfrm>
            <a:off x="1218895" y="11182082"/>
            <a:ext cx="2071215" cy="1296816"/>
            <a:chOff x="457200" y="1466425"/>
            <a:chExt cx="776900" cy="486300"/>
          </a:xfrm>
        </p:grpSpPr>
        <p:sp>
          <p:nvSpPr>
            <p:cNvPr id="1549" name="Google Shape;1549;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50" name="Google Shape;1550;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51" name="Google Shape;1551;p102"/>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2" name="Google Shape;1552;p102"/>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3" name="Google Shape;1553;p102"/>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4" name="Google Shape;1554;p102"/>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5" name="Google Shape;1555;p102"/>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556"/>
        <p:cNvGrpSpPr/>
        <p:nvPr/>
      </p:nvGrpSpPr>
      <p:grpSpPr>
        <a:xfrm>
          <a:off x="0" y="0"/>
          <a:ext cx="0" cy="0"/>
          <a:chOff x="0" y="0"/>
          <a:chExt cx="0" cy="0"/>
        </a:xfrm>
      </p:grpSpPr>
      <p:sp>
        <p:nvSpPr>
          <p:cNvPr id="1557" name="Google Shape;1557;p103"/>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58" name="Google Shape;1558;p10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9" name="Google Shape;1559;p10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60" name="Google Shape;1560;p10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61" name="Google Shape;1561;p10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62" name="Google Shape;1562;p10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63" name="Google Shape;1563;p10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64" name="Google Shape;1564;p103"/>
          <p:cNvGrpSpPr/>
          <p:nvPr/>
        </p:nvGrpSpPr>
        <p:grpSpPr>
          <a:xfrm>
            <a:off x="1218895" y="3300915"/>
            <a:ext cx="2071215" cy="1296816"/>
            <a:chOff x="457200" y="1466425"/>
            <a:chExt cx="776900" cy="486300"/>
          </a:xfrm>
        </p:grpSpPr>
        <p:sp>
          <p:nvSpPr>
            <p:cNvPr id="1565" name="Google Shape;1565;p103"/>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66" name="Google Shape;1566;p103"/>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67" name="Google Shape;1567;p103"/>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68" name="Google Shape;1568;p103"/>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69" name="Google Shape;1569;p103"/>
          <p:cNvGrpSpPr/>
          <p:nvPr/>
        </p:nvGrpSpPr>
        <p:grpSpPr>
          <a:xfrm>
            <a:off x="1218895" y="4877115"/>
            <a:ext cx="2071215" cy="1296816"/>
            <a:chOff x="457200" y="1466425"/>
            <a:chExt cx="776900" cy="486300"/>
          </a:xfrm>
        </p:grpSpPr>
        <p:sp>
          <p:nvSpPr>
            <p:cNvPr id="1570" name="Google Shape;1570;p103"/>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71" name="Google Shape;1571;p103"/>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2" name="Google Shape;1572;p103"/>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3" name="Google Shape;1573;p103"/>
          <p:cNvGrpSpPr/>
          <p:nvPr/>
        </p:nvGrpSpPr>
        <p:grpSpPr>
          <a:xfrm>
            <a:off x="1218895" y="6453315"/>
            <a:ext cx="2071215" cy="1296816"/>
            <a:chOff x="457200" y="1466425"/>
            <a:chExt cx="776900" cy="486300"/>
          </a:xfrm>
        </p:grpSpPr>
        <p:sp>
          <p:nvSpPr>
            <p:cNvPr id="1574" name="Google Shape;1574;p103"/>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75" name="Google Shape;1575;p103"/>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6" name="Google Shape;1576;p103"/>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7" name="Google Shape;1577;p103"/>
          <p:cNvGrpSpPr/>
          <p:nvPr/>
        </p:nvGrpSpPr>
        <p:grpSpPr>
          <a:xfrm>
            <a:off x="1218895" y="8029515"/>
            <a:ext cx="2071215" cy="1296816"/>
            <a:chOff x="457200" y="1466425"/>
            <a:chExt cx="776900" cy="486300"/>
          </a:xfrm>
        </p:grpSpPr>
        <p:sp>
          <p:nvSpPr>
            <p:cNvPr id="1578" name="Google Shape;1578;p103"/>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79" name="Google Shape;1579;p103"/>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0" name="Google Shape;1580;p103"/>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81" name="Google Shape;1581;p103"/>
          <p:cNvGrpSpPr/>
          <p:nvPr/>
        </p:nvGrpSpPr>
        <p:grpSpPr>
          <a:xfrm>
            <a:off x="1218895" y="9605749"/>
            <a:ext cx="2071215" cy="1296816"/>
            <a:chOff x="457200" y="1466425"/>
            <a:chExt cx="776900" cy="486300"/>
          </a:xfrm>
        </p:grpSpPr>
        <p:sp>
          <p:nvSpPr>
            <p:cNvPr id="1582" name="Google Shape;1582;p103"/>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83" name="Google Shape;1583;p103"/>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4" name="Google Shape;1584;p103"/>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85" name="Google Shape;1585;p103"/>
          <p:cNvGrpSpPr/>
          <p:nvPr/>
        </p:nvGrpSpPr>
        <p:grpSpPr>
          <a:xfrm>
            <a:off x="1218895" y="11182082"/>
            <a:ext cx="2071215" cy="1296816"/>
            <a:chOff x="457200" y="1466425"/>
            <a:chExt cx="776900" cy="486300"/>
          </a:xfrm>
        </p:grpSpPr>
        <p:sp>
          <p:nvSpPr>
            <p:cNvPr id="1586" name="Google Shape;1586;p103"/>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87" name="Google Shape;1587;p103"/>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8" name="Google Shape;1588;p103"/>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9" name="Google Shape;1589;p103"/>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0" name="Google Shape;1590;p103"/>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1" name="Google Shape;1591;p103"/>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2" name="Google Shape;1592;p103"/>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50" Type="http://schemas.openxmlformats.org/officeDocument/2006/relationships/slideLayout" Target="../slideLayouts/slideLayout52.xml"/><Relationship Id="rId55" Type="http://schemas.openxmlformats.org/officeDocument/2006/relationships/slideLayout" Target="../slideLayouts/slideLayout57.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9" Type="http://schemas.openxmlformats.org/officeDocument/2006/relationships/slideLayout" Target="../slideLayouts/slideLayout31.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53" Type="http://schemas.openxmlformats.org/officeDocument/2006/relationships/slideLayout" Target="../slideLayouts/slideLayout55.xml"/><Relationship Id="rId5" Type="http://schemas.openxmlformats.org/officeDocument/2006/relationships/slideLayout" Target="../slideLayouts/slideLayout7.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56" Type="http://schemas.openxmlformats.org/officeDocument/2006/relationships/slideLayout" Target="../slideLayouts/slideLayout58.xml"/><Relationship Id="rId8" Type="http://schemas.openxmlformats.org/officeDocument/2006/relationships/slideLayout" Target="../slideLayouts/slideLayout10.xml"/><Relationship Id="rId51" Type="http://schemas.openxmlformats.org/officeDocument/2006/relationships/slideLayout" Target="../slideLayouts/slideLayout53.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20" Type="http://schemas.openxmlformats.org/officeDocument/2006/relationships/slideLayout" Target="../slideLayouts/slideLayout22.xml"/><Relationship Id="rId41" Type="http://schemas.openxmlformats.org/officeDocument/2006/relationships/slideLayout" Target="../slideLayouts/slideLayout43.xml"/><Relationship Id="rId54" Type="http://schemas.openxmlformats.org/officeDocument/2006/relationships/slideLayout" Target="../slideLayouts/slideLayout56.xml"/><Relationship Id="rId1" Type="http://schemas.openxmlformats.org/officeDocument/2006/relationships/slideLayout" Target="../slideLayouts/slideLayout3.xml"/><Relationship Id="rId6" Type="http://schemas.openxmlformats.org/officeDocument/2006/relationships/slideLayout" Target="../slideLayouts/slideLayout8.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 Id="rId57" Type="http://schemas.openxmlformats.org/officeDocument/2006/relationships/theme" Target="../theme/theme2.xml"/><Relationship Id="rId10" Type="http://schemas.openxmlformats.org/officeDocument/2006/relationships/slideLayout" Target="../slideLayouts/slideLayout12.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52"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slideLayout" Target="../slideLayouts/slideLayout118.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42" Type="http://schemas.openxmlformats.org/officeDocument/2006/relationships/slideLayout" Target="../slideLayouts/slideLayout121.xml"/><Relationship Id="rId47" Type="http://schemas.openxmlformats.org/officeDocument/2006/relationships/slideLayout" Target="../slideLayouts/slideLayout126.xml"/><Relationship Id="rId50" Type="http://schemas.openxmlformats.org/officeDocument/2006/relationships/slideLayout" Target="../slideLayouts/slideLayout129.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9" Type="http://schemas.openxmlformats.org/officeDocument/2006/relationships/slideLayout" Target="../slideLayouts/slideLayout108.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slideLayout" Target="../slideLayouts/slideLayout119.xml"/><Relationship Id="rId45" Type="http://schemas.openxmlformats.org/officeDocument/2006/relationships/slideLayout" Target="../slideLayouts/slideLayout124.xml"/><Relationship Id="rId53" Type="http://schemas.openxmlformats.org/officeDocument/2006/relationships/theme" Target="../theme/theme4.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4" Type="http://schemas.openxmlformats.org/officeDocument/2006/relationships/slideLayout" Target="../slideLayouts/slideLayout123.xml"/><Relationship Id="rId52" Type="http://schemas.openxmlformats.org/officeDocument/2006/relationships/slideLayout" Target="../slideLayouts/slideLayout131.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43" Type="http://schemas.openxmlformats.org/officeDocument/2006/relationships/slideLayout" Target="../slideLayouts/slideLayout122.xml"/><Relationship Id="rId48" Type="http://schemas.openxmlformats.org/officeDocument/2006/relationships/slideLayout" Target="../slideLayouts/slideLayout127.xml"/><Relationship Id="rId8" Type="http://schemas.openxmlformats.org/officeDocument/2006/relationships/slideLayout" Target="../slideLayouts/slideLayout87.xml"/><Relationship Id="rId51" Type="http://schemas.openxmlformats.org/officeDocument/2006/relationships/slideLayout" Target="../slideLayouts/slideLayout130.xml"/><Relationship Id="rId3" Type="http://schemas.openxmlformats.org/officeDocument/2006/relationships/slideLayout" Target="../slideLayouts/slideLayout82.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46" Type="http://schemas.openxmlformats.org/officeDocument/2006/relationships/slideLayout" Target="../slideLayouts/slideLayout125.xml"/><Relationship Id="rId20" Type="http://schemas.openxmlformats.org/officeDocument/2006/relationships/slideLayout" Target="../slideLayouts/slideLayout99.xml"/><Relationship Id="rId41" Type="http://schemas.openxmlformats.org/officeDocument/2006/relationships/slideLayout" Target="../slideLayouts/slideLayout120.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4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p:nvPr/>
        </p:nvSpPr>
        <p:spPr>
          <a:xfrm>
            <a:off x="22190850" y="702521"/>
            <a:ext cx="711600" cy="711600"/>
          </a:xfrm>
          <a:prstGeom prst="ellipse">
            <a:avLst/>
          </a:prstGeom>
          <a:solidFill>
            <a:srgbClr val="4F91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1" name="Google Shape;11;p1"/>
          <p:cNvSpPr/>
          <p:nvPr/>
        </p:nvSpPr>
        <p:spPr>
          <a:xfrm>
            <a:off x="22265945" y="762000"/>
            <a:ext cx="633300" cy="630900"/>
          </a:xfrm>
          <a:prstGeom prst="ellipse">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US" sz="2400" b="0" i="0" u="none" strike="noStrike" cap="none">
                <a:solidFill>
                  <a:schemeClr val="lt1"/>
                </a:solidFill>
                <a:latin typeface="Poppins Medium"/>
                <a:ea typeface="Poppins Medium"/>
                <a:cs typeface="Poppins Medium"/>
                <a:sym typeface="Poppins Medium"/>
              </a:rPr>
              <a:t>‹#›</a:t>
            </a:fld>
            <a:endParaRPr sz="2800" b="0" i="0" u="none" strike="noStrike" cap="none">
              <a:solidFill>
                <a:schemeClr val="lt1"/>
              </a:solidFill>
              <a:latin typeface="Poppins Medium"/>
              <a:ea typeface="Poppins Medium"/>
              <a:cs typeface="Poppins Medium"/>
              <a:sym typeface="Poppins Medium"/>
            </a:endParaRPr>
          </a:p>
        </p:txBody>
      </p:sp>
      <p:sp>
        <p:nvSpPr>
          <p:cNvPr id="12" name="Google Shape;12;p1"/>
          <p:cNvSpPr txBox="1">
            <a:spLocks noGrp="1"/>
          </p:cNvSpPr>
          <p:nvPr>
            <p:ph type="title"/>
          </p:nvPr>
        </p:nvSpPr>
        <p:spPr>
          <a:xfrm>
            <a:off x="1675964" y="730251"/>
            <a:ext cx="21025800" cy="26511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8798"/>
              <a:buFont typeface="Poppins"/>
              <a:buNone/>
              <a:defRPr sz="8798" b="1" i="0" u="none" strike="noStrike" cap="none">
                <a:solidFill>
                  <a:schemeClr val="dk2"/>
                </a:solidFill>
                <a:latin typeface="Poppins"/>
                <a:ea typeface="Poppins"/>
                <a:cs typeface="Poppins"/>
                <a:sym typeface="Poppi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675964" y="3651250"/>
            <a:ext cx="21025800" cy="8702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2000"/>
              </a:spcBef>
              <a:spcAft>
                <a:spcPts val="0"/>
              </a:spcAft>
              <a:buClr>
                <a:schemeClr val="dk1"/>
              </a:buClr>
              <a:buSzPts val="5599"/>
              <a:buFont typeface="Arial"/>
              <a:buNone/>
              <a:defRPr sz="5599" b="0" i="0" u="none" strike="noStrike" cap="none">
                <a:solidFill>
                  <a:schemeClr val="dk1"/>
                </a:solidFill>
                <a:latin typeface="Lato Light"/>
                <a:ea typeface="Lato Light"/>
                <a:cs typeface="Lato Light"/>
                <a:sym typeface="Lato Light"/>
              </a:defRPr>
            </a:lvl1pPr>
            <a:lvl2pPr marL="914400" marR="0" lvl="1" indent="-228600" algn="l" rtl="0">
              <a:lnSpc>
                <a:spcPct val="90000"/>
              </a:lnSpc>
              <a:spcBef>
                <a:spcPts val="1000"/>
              </a:spcBef>
              <a:spcAft>
                <a:spcPts val="0"/>
              </a:spcAft>
              <a:buClr>
                <a:schemeClr val="dk1"/>
              </a:buClr>
              <a:buSzPts val="4799"/>
              <a:buFont typeface="Arial"/>
              <a:buNone/>
              <a:defRPr sz="4799" b="0" i="0" u="none" strike="noStrike" cap="none">
                <a:solidFill>
                  <a:schemeClr val="dk1"/>
                </a:solidFill>
                <a:latin typeface="Lato Light"/>
                <a:ea typeface="Lato Light"/>
                <a:cs typeface="Lato Light"/>
                <a:sym typeface="Lato Light"/>
              </a:defRPr>
            </a:lvl2pPr>
            <a:lvl3pPr marL="1371600" marR="0" lvl="2" indent="-228600" algn="l" rtl="0">
              <a:lnSpc>
                <a:spcPct val="90000"/>
              </a:lnSpc>
              <a:spcBef>
                <a:spcPts val="1000"/>
              </a:spcBef>
              <a:spcAft>
                <a:spcPts val="0"/>
              </a:spcAft>
              <a:buClr>
                <a:schemeClr val="dk1"/>
              </a:buClr>
              <a:buSzPts val="3999"/>
              <a:buFont typeface="Arial"/>
              <a:buNone/>
              <a:defRPr sz="3999" b="0" i="0" u="none" strike="noStrike" cap="none">
                <a:solidFill>
                  <a:schemeClr val="dk1"/>
                </a:solidFill>
                <a:latin typeface="Lato Light"/>
                <a:ea typeface="Lato Light"/>
                <a:cs typeface="Lato Light"/>
                <a:sym typeface="Lato Light"/>
              </a:defRPr>
            </a:lvl3pPr>
            <a:lvl4pPr marL="1828800" marR="0" lvl="3"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4pPr>
            <a:lvl5pPr marL="2286000" marR="0" lvl="4"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5pPr>
            <a:lvl6pPr marL="2743200" marR="0" lvl="5"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6pPr>
            <a:lvl7pPr marL="3200400" marR="0" lvl="6"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7pPr>
            <a:lvl8pPr marL="3657600" marR="0" lvl="7"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8pPr>
            <a:lvl9pPr marL="4114800" marR="0" lvl="8"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12"/>
        <p:cNvGrpSpPr/>
        <p:nvPr/>
      </p:nvGrpSpPr>
      <p:grpSpPr>
        <a:xfrm>
          <a:off x="0" y="0"/>
          <a:ext cx="0" cy="0"/>
          <a:chOff x="0" y="0"/>
          <a:chExt cx="0" cy="0"/>
        </a:xfrm>
      </p:grpSpPr>
      <p:sp>
        <p:nvSpPr>
          <p:cNvPr id="1313" name="Google Shape;1313;p83"/>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4"/>
        <p:cNvGrpSpPr/>
        <p:nvPr/>
      </p:nvGrpSpPr>
      <p:grpSpPr>
        <a:xfrm>
          <a:off x="0" y="0"/>
          <a:ext cx="0" cy="0"/>
          <a:chOff x="0" y="0"/>
          <a:chExt cx="0" cy="0"/>
        </a:xfrm>
      </p:grpSpPr>
      <p:sp>
        <p:nvSpPr>
          <p:cNvPr id="2325" name="Google Shape;2325;p136"/>
          <p:cNvSpPr txBox="1">
            <a:spLocks noGrp="1"/>
          </p:cNvSpPr>
          <p:nvPr>
            <p:ph type="title"/>
          </p:nvPr>
        </p:nvSpPr>
        <p:spPr>
          <a:xfrm>
            <a:off x="731377" y="5060867"/>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b="1">
                <a:latin typeface="Roboto"/>
                <a:ea typeface="Roboto"/>
                <a:cs typeface="Roboto"/>
                <a:sym typeface="Roboto"/>
              </a:rPr>
              <a:t>Final Engagement</a:t>
            </a:r>
            <a:endParaRPr>
              <a:latin typeface="Roboto"/>
              <a:ea typeface="Roboto"/>
              <a:cs typeface="Roboto"/>
              <a:sym typeface="Roboto"/>
            </a:endParaRPr>
          </a:p>
          <a:p>
            <a:pPr marL="0" lvl="0" indent="0" algn="ctr" rtl="0">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p:txBody>
      </p:sp>
      <p:sp>
        <p:nvSpPr>
          <p:cNvPr id="2326" name="Google Shape;2326;p1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a:t>
            </a:fld>
            <a:endParaRPr/>
          </a:p>
        </p:txBody>
      </p:sp>
      <p:sp>
        <p:nvSpPr>
          <p:cNvPr id="2327" name="Google Shape;2327;p136"/>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sp>
        <p:nvSpPr>
          <p:cNvPr id="2402" name="Google Shape;2402;p14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900"/>
              <a:t>Exploitation: Weak Password Rules/Sensitive Data Exposure cont…</a:t>
            </a:r>
            <a:endParaRPr sz="5900"/>
          </a:p>
        </p:txBody>
      </p:sp>
      <p:sp>
        <p:nvSpPr>
          <p:cNvPr id="2403" name="Google Shape;2403;p1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10</a:t>
            </a:fld>
            <a:endParaRPr/>
          </a:p>
        </p:txBody>
      </p:sp>
      <p:sp>
        <p:nvSpPr>
          <p:cNvPr id="2404" name="Google Shape;2404;p145"/>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914400" lvl="0" indent="-508000" algn="l" rtl="0">
              <a:lnSpc>
                <a:spcPct val="115000"/>
              </a:lnSpc>
              <a:spcBef>
                <a:spcPts val="0"/>
              </a:spcBef>
              <a:spcAft>
                <a:spcPts val="0"/>
              </a:spcAft>
              <a:buClr>
                <a:schemeClr val="dk1"/>
              </a:buClr>
              <a:buSzPts val="4400"/>
              <a:buChar char="●"/>
            </a:pPr>
            <a:r>
              <a:rPr lang="en-US" sz="4400">
                <a:solidFill>
                  <a:schemeClr val="dk1"/>
                </a:solidFill>
              </a:rPr>
              <a:t>Once in the MySQL Database, we dumped the user hashes in a “wp_hashes.txt” file, and used the John The Ripper tool to crack Steven’s password (password: pink84).</a:t>
            </a:r>
            <a:endParaRPr sz="44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Command used:  “john wp_hashes.txt”</a:t>
            </a:r>
            <a:endParaRPr sz="4400">
              <a:solidFill>
                <a:schemeClr val="dk1"/>
              </a:solidFill>
            </a:endParaRPr>
          </a:p>
          <a:p>
            <a:pPr marL="0" lvl="0" indent="0" algn="l" rtl="0">
              <a:lnSpc>
                <a:spcPct val="115000"/>
              </a:lnSpc>
              <a:spcBef>
                <a:spcPts val="1000"/>
              </a:spcBef>
              <a:spcAft>
                <a:spcPts val="1000"/>
              </a:spcAft>
              <a:buNone/>
            </a:pPr>
            <a:endParaRPr sz="4400">
              <a:solidFill>
                <a:schemeClr val="dk1"/>
              </a:solidFill>
            </a:endParaRPr>
          </a:p>
        </p:txBody>
      </p:sp>
      <p:pic>
        <p:nvPicPr>
          <p:cNvPr id="2405" name="Google Shape;2405;p145"/>
          <p:cNvPicPr preferRelativeResize="0"/>
          <p:nvPr/>
        </p:nvPicPr>
        <p:blipFill>
          <a:blip r:embed="rId3">
            <a:alphaModFix/>
          </a:blip>
          <a:stretch>
            <a:fillRect/>
          </a:stretch>
        </p:blipFill>
        <p:spPr>
          <a:xfrm>
            <a:off x="6702150" y="9138620"/>
            <a:ext cx="10945250" cy="2250825"/>
          </a:xfrm>
          <a:prstGeom prst="rect">
            <a:avLst/>
          </a:prstGeom>
          <a:noFill/>
          <a:ln>
            <a:noFill/>
          </a:ln>
        </p:spPr>
      </p:pic>
      <p:pic>
        <p:nvPicPr>
          <p:cNvPr id="2406" name="Google Shape;2406;p145"/>
          <p:cNvPicPr preferRelativeResize="0"/>
          <p:nvPr/>
        </p:nvPicPr>
        <p:blipFill>
          <a:blip r:embed="rId4">
            <a:alphaModFix/>
          </a:blip>
          <a:stretch>
            <a:fillRect/>
          </a:stretch>
        </p:blipFill>
        <p:spPr>
          <a:xfrm>
            <a:off x="5595125" y="5622263"/>
            <a:ext cx="13187401" cy="2937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0"/>
        <p:cNvGrpSpPr/>
        <p:nvPr/>
      </p:nvGrpSpPr>
      <p:grpSpPr>
        <a:xfrm>
          <a:off x="0" y="0"/>
          <a:ext cx="0" cy="0"/>
          <a:chOff x="0" y="0"/>
          <a:chExt cx="0" cy="0"/>
        </a:xfrm>
      </p:grpSpPr>
      <p:sp>
        <p:nvSpPr>
          <p:cNvPr id="2411" name="Google Shape;2411;p146"/>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900"/>
              <a:t>Exploitation: Unsecured Root Privileges </a:t>
            </a:r>
            <a:endParaRPr sz="5900"/>
          </a:p>
        </p:txBody>
      </p:sp>
      <p:sp>
        <p:nvSpPr>
          <p:cNvPr id="2412" name="Google Shape;2412;p1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11</a:t>
            </a:fld>
            <a:endParaRPr/>
          </a:p>
        </p:txBody>
      </p:sp>
      <p:sp>
        <p:nvSpPr>
          <p:cNvPr id="2413" name="Google Shape;2413;p146"/>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914400" lvl="0" indent="-508000" algn="l" rtl="0">
              <a:lnSpc>
                <a:spcPct val="115000"/>
              </a:lnSpc>
              <a:spcBef>
                <a:spcPts val="0"/>
              </a:spcBef>
              <a:spcAft>
                <a:spcPts val="0"/>
              </a:spcAft>
              <a:buClr>
                <a:schemeClr val="dk1"/>
              </a:buClr>
              <a:buSzPts val="4400"/>
              <a:buChar char="●"/>
            </a:pPr>
            <a:r>
              <a:rPr lang="en-US" sz="4400">
                <a:solidFill>
                  <a:schemeClr val="dk1"/>
                </a:solidFill>
              </a:rPr>
              <a:t>After cracking Steven’s hash, we ssh’d into the system using his password and used the following command to escalate to root privileges</a:t>
            </a:r>
            <a:endParaRPr sz="44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command:  sudo python -c ‘import pty;pty.spawn(“/bin/bash”)’</a:t>
            </a:r>
            <a:endParaRPr sz="4400">
              <a:solidFill>
                <a:schemeClr val="dk1"/>
              </a:solidFill>
            </a:endParaRPr>
          </a:p>
          <a:p>
            <a:pPr marL="0" lvl="0" indent="0" algn="l" rtl="0">
              <a:lnSpc>
                <a:spcPct val="115000"/>
              </a:lnSpc>
              <a:spcBef>
                <a:spcPts val="1000"/>
              </a:spcBef>
              <a:spcAft>
                <a:spcPts val="1000"/>
              </a:spcAft>
              <a:buNone/>
            </a:pPr>
            <a:endParaRPr sz="4400">
              <a:solidFill>
                <a:schemeClr val="dk1"/>
              </a:solidFill>
            </a:endParaRPr>
          </a:p>
        </p:txBody>
      </p:sp>
      <p:pic>
        <p:nvPicPr>
          <p:cNvPr id="2414" name="Google Shape;2414;p146"/>
          <p:cNvPicPr preferRelativeResize="0"/>
          <p:nvPr/>
        </p:nvPicPr>
        <p:blipFill>
          <a:blip r:embed="rId3">
            <a:alphaModFix/>
          </a:blip>
          <a:stretch>
            <a:fillRect/>
          </a:stretch>
        </p:blipFill>
        <p:spPr>
          <a:xfrm>
            <a:off x="7403125" y="4809900"/>
            <a:ext cx="9543303" cy="81441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pic>
        <p:nvPicPr>
          <p:cNvPr id="2419" name="Google Shape;2419;p14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20" name="Google Shape;2420;p147"/>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12</a:t>
            </a:fld>
            <a:endParaRPr sz="1600"/>
          </a:p>
        </p:txBody>
      </p:sp>
      <p:sp>
        <p:nvSpPr>
          <p:cNvPr id="2421" name="Google Shape;2421;p147"/>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Avoiding Detection</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422" name="Google Shape;2422;p147"/>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6"/>
        <p:cNvGrpSpPr/>
        <p:nvPr/>
      </p:nvGrpSpPr>
      <p:grpSpPr>
        <a:xfrm>
          <a:off x="0" y="0"/>
          <a:ext cx="0" cy="0"/>
          <a:chOff x="0" y="0"/>
          <a:chExt cx="0" cy="0"/>
        </a:xfrm>
      </p:grpSpPr>
      <p:sp>
        <p:nvSpPr>
          <p:cNvPr id="2427" name="Google Shape;2427;p14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Stealth Exploitation of Nmap Scan</a:t>
            </a:r>
            <a:endParaRPr b="1">
              <a:latin typeface="Roboto"/>
              <a:ea typeface="Roboto"/>
              <a:cs typeface="Roboto"/>
              <a:sym typeface="Roboto"/>
            </a:endParaRPr>
          </a:p>
        </p:txBody>
      </p:sp>
      <p:sp>
        <p:nvSpPr>
          <p:cNvPr id="2428" name="Google Shape;2428;p1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13</a:t>
            </a:fld>
            <a:endParaRPr/>
          </a:p>
        </p:txBody>
      </p:sp>
      <p:sp>
        <p:nvSpPr>
          <p:cNvPr id="2429" name="Google Shape;2429;p14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b="1">
                <a:solidFill>
                  <a:schemeClr val="dk1"/>
                </a:solidFill>
              </a:rPr>
              <a:t>Monitoring Overview</a:t>
            </a:r>
            <a:endParaRPr sz="4400">
              <a:solidFill>
                <a:schemeClr val="dk1"/>
              </a:solidFill>
            </a:endParaRPr>
          </a:p>
          <a:p>
            <a:pPr marL="457200" lvl="0" indent="-495300" algn="l" rtl="0">
              <a:lnSpc>
                <a:spcPct val="115000"/>
              </a:lnSpc>
              <a:spcBef>
                <a:spcPts val="1200"/>
              </a:spcBef>
              <a:spcAft>
                <a:spcPts val="0"/>
              </a:spcAft>
              <a:buClr>
                <a:schemeClr val="dk1"/>
              </a:buClr>
              <a:buSzPts val="4200"/>
              <a:buChar char="●"/>
            </a:pPr>
            <a:r>
              <a:rPr lang="en-US" sz="4200">
                <a:solidFill>
                  <a:schemeClr val="dk1"/>
                </a:solidFill>
              </a:rPr>
              <a:t>HTTP Request alerts can detect this exploit</a:t>
            </a:r>
            <a:endParaRPr sz="4200">
              <a:solidFill>
                <a:schemeClr val="dk1"/>
              </a:solidFill>
            </a:endParaRPr>
          </a:p>
          <a:p>
            <a:pPr marL="457200" lvl="0" indent="-495300" algn="l" rtl="0">
              <a:lnSpc>
                <a:spcPct val="115000"/>
              </a:lnSpc>
              <a:spcBef>
                <a:spcPts val="1000"/>
              </a:spcBef>
              <a:spcAft>
                <a:spcPts val="0"/>
              </a:spcAft>
              <a:buClr>
                <a:schemeClr val="dk1"/>
              </a:buClr>
              <a:buSzPts val="4200"/>
              <a:buChar char="●"/>
            </a:pPr>
            <a:r>
              <a:rPr lang="en-US" sz="4200">
                <a:solidFill>
                  <a:schemeClr val="dk1"/>
                </a:solidFill>
              </a:rPr>
              <a:t>The metric measured is the number of HTTP Requests sent to the system</a:t>
            </a:r>
            <a:endParaRPr sz="4200">
              <a:solidFill>
                <a:schemeClr val="dk1"/>
              </a:solidFill>
            </a:endParaRPr>
          </a:p>
          <a:p>
            <a:pPr marL="457200" lvl="0" indent="-495300" algn="l" rtl="0">
              <a:lnSpc>
                <a:spcPct val="115000"/>
              </a:lnSpc>
              <a:spcBef>
                <a:spcPts val="1000"/>
              </a:spcBef>
              <a:spcAft>
                <a:spcPts val="0"/>
              </a:spcAft>
              <a:buClr>
                <a:schemeClr val="dk1"/>
              </a:buClr>
              <a:buSzPts val="4200"/>
              <a:buChar char="●"/>
            </a:pPr>
            <a:r>
              <a:rPr lang="en-US" sz="4200">
                <a:solidFill>
                  <a:schemeClr val="dk1"/>
                </a:solidFill>
              </a:rPr>
              <a:t>The alert we set up fires above 400 for the last 5 minutes</a:t>
            </a:r>
            <a:endParaRPr sz="4200">
              <a:solidFill>
                <a:schemeClr val="dk1"/>
              </a:solidFill>
            </a:endParaRPr>
          </a:p>
          <a:p>
            <a:pPr marL="0" lvl="0" indent="0" algn="l" rtl="0">
              <a:spcBef>
                <a:spcPts val="1000"/>
              </a:spcBef>
              <a:spcAft>
                <a:spcPts val="0"/>
              </a:spcAft>
              <a:buNone/>
            </a:pPr>
            <a:endParaRPr sz="4200">
              <a:solidFill>
                <a:schemeClr val="dk1"/>
              </a:solidFill>
            </a:endParaRPr>
          </a:p>
          <a:p>
            <a:pPr marL="0" lvl="0" indent="0" algn="l" rtl="0">
              <a:spcBef>
                <a:spcPts val="1200"/>
              </a:spcBef>
              <a:spcAft>
                <a:spcPts val="0"/>
              </a:spcAft>
              <a:buNone/>
            </a:pPr>
            <a:r>
              <a:rPr lang="en-US" sz="4200" b="1">
                <a:solidFill>
                  <a:schemeClr val="dk1"/>
                </a:solidFill>
              </a:rPr>
              <a:t>Mitigating Detection</a:t>
            </a:r>
            <a:endParaRPr sz="4200" b="1">
              <a:solidFill>
                <a:schemeClr val="dk1"/>
              </a:solidFill>
            </a:endParaRPr>
          </a:p>
          <a:p>
            <a:pPr marL="457200" marR="0" lvl="0" indent="-495300" algn="l" rtl="0">
              <a:lnSpc>
                <a:spcPct val="115000"/>
              </a:lnSpc>
              <a:spcBef>
                <a:spcPts val="1200"/>
              </a:spcBef>
              <a:spcAft>
                <a:spcPts val="0"/>
              </a:spcAft>
              <a:buClr>
                <a:schemeClr val="dk1"/>
              </a:buClr>
              <a:buSzPts val="4200"/>
              <a:buChar char="●"/>
            </a:pPr>
            <a:r>
              <a:rPr lang="en-US" sz="4200">
                <a:solidFill>
                  <a:schemeClr val="dk1"/>
                </a:solidFill>
              </a:rPr>
              <a:t>We can modify our original nmap command to conduct a “stealth” or “SYN” scan with the following command:  </a:t>
            </a:r>
            <a:r>
              <a:rPr lang="en-US" sz="4200" b="1">
                <a:solidFill>
                  <a:schemeClr val="dk1"/>
                </a:solidFill>
              </a:rPr>
              <a:t>nmap -sVS 192.168.1.110</a:t>
            </a:r>
            <a:endParaRPr sz="4200" b="1">
              <a:solidFill>
                <a:schemeClr val="dk1"/>
              </a:solidFill>
            </a:endParaRPr>
          </a:p>
          <a:p>
            <a:pPr marL="457200" marR="0" lvl="0" indent="-495300" algn="l" rtl="0">
              <a:lnSpc>
                <a:spcPct val="115000"/>
              </a:lnSpc>
              <a:spcBef>
                <a:spcPts val="1000"/>
              </a:spcBef>
              <a:spcAft>
                <a:spcPts val="0"/>
              </a:spcAft>
              <a:buClr>
                <a:schemeClr val="dk1"/>
              </a:buClr>
              <a:buSzPts val="4200"/>
              <a:buChar char="●"/>
            </a:pPr>
            <a:r>
              <a:rPr lang="en-US" sz="4200">
                <a:solidFill>
                  <a:schemeClr val="dk1"/>
                </a:solidFill>
              </a:rPr>
              <a:t>Alternatives to nmap include </a:t>
            </a:r>
            <a:r>
              <a:rPr lang="en-US" sz="4200" b="1">
                <a:solidFill>
                  <a:schemeClr val="dk1"/>
                </a:solidFill>
              </a:rPr>
              <a:t>zmap</a:t>
            </a:r>
            <a:r>
              <a:rPr lang="en-US" sz="4200">
                <a:solidFill>
                  <a:schemeClr val="dk1"/>
                </a:solidFill>
              </a:rPr>
              <a:t>, which is significantly faster than nmap; </a:t>
            </a:r>
            <a:r>
              <a:rPr lang="en-US" sz="4200" b="1">
                <a:solidFill>
                  <a:schemeClr val="dk1"/>
                </a:solidFill>
              </a:rPr>
              <a:t>hping</a:t>
            </a:r>
            <a:r>
              <a:rPr lang="en-US" sz="4200">
                <a:solidFill>
                  <a:schemeClr val="dk1"/>
                </a:solidFill>
              </a:rPr>
              <a:t>, which has more capabilities than nmap, such as firewall testing and advanced port scans; </a:t>
            </a:r>
            <a:r>
              <a:rPr lang="en-US" sz="4200" b="1">
                <a:solidFill>
                  <a:schemeClr val="dk1"/>
                </a:solidFill>
              </a:rPr>
              <a:t>NetScan</a:t>
            </a:r>
            <a:r>
              <a:rPr lang="en-US" sz="4200">
                <a:solidFill>
                  <a:schemeClr val="dk1"/>
                </a:solidFill>
              </a:rPr>
              <a:t>, which provides a GUI for scanning networks</a:t>
            </a:r>
            <a:endParaRPr sz="4200">
              <a:solidFill>
                <a:schemeClr val="dk1"/>
              </a:solidFill>
            </a:endParaRPr>
          </a:p>
          <a:p>
            <a:pPr marL="457200" marR="0" lvl="0" indent="0" algn="l" rtl="0">
              <a:lnSpc>
                <a:spcPct val="115000"/>
              </a:lnSpc>
              <a:spcBef>
                <a:spcPts val="1000"/>
              </a:spcBef>
              <a:spcAft>
                <a:spcPts val="1000"/>
              </a:spcAft>
              <a:buNone/>
            </a:pPr>
            <a:endParaRPr sz="44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sp>
        <p:nvSpPr>
          <p:cNvPr id="2434" name="Google Shape;2434;p14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500"/>
              <a:t>Stealth Exploitation of Wordpress Site </a:t>
            </a:r>
            <a:r>
              <a:rPr lang="en-US" sz="5100">
                <a:solidFill>
                  <a:schemeClr val="dk1"/>
                </a:solidFill>
              </a:rPr>
              <a:t>Enumeration</a:t>
            </a:r>
            <a:endParaRPr sz="5500"/>
          </a:p>
        </p:txBody>
      </p:sp>
      <p:sp>
        <p:nvSpPr>
          <p:cNvPr id="2435" name="Google Shape;2435;p1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14</a:t>
            </a:fld>
            <a:endParaRPr/>
          </a:p>
        </p:txBody>
      </p:sp>
      <p:sp>
        <p:nvSpPr>
          <p:cNvPr id="2436" name="Google Shape;2436;p149"/>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000" b="1">
                <a:solidFill>
                  <a:schemeClr val="dk1"/>
                </a:solidFill>
              </a:rPr>
              <a:t>Monitoring Overview</a:t>
            </a:r>
            <a:endParaRPr sz="4000">
              <a:solidFill>
                <a:schemeClr val="dk1"/>
              </a:solidFill>
            </a:endParaRPr>
          </a:p>
          <a:p>
            <a:pPr marL="457200" lvl="0" indent="-482600" algn="l" rtl="0">
              <a:lnSpc>
                <a:spcPct val="115000"/>
              </a:lnSpc>
              <a:spcBef>
                <a:spcPts val="1200"/>
              </a:spcBef>
              <a:spcAft>
                <a:spcPts val="0"/>
              </a:spcAft>
              <a:buClr>
                <a:schemeClr val="dk1"/>
              </a:buClr>
              <a:buSzPts val="4000"/>
              <a:buChar char="●"/>
            </a:pPr>
            <a:r>
              <a:rPr lang="en-US" sz="4000">
                <a:solidFill>
                  <a:schemeClr val="dk1"/>
                </a:solidFill>
              </a:rPr>
              <a:t>Which alerts detect this exploit? </a:t>
            </a:r>
            <a:endParaRPr sz="400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a:solidFill>
                  <a:schemeClr val="dk1"/>
                </a:solidFill>
              </a:rPr>
              <a:t>WHEN count() GROUPED OVER top 5 ‘http.response.status_code’ IS ABOVE 400 FOR THE LAST 5 minutes </a:t>
            </a:r>
            <a:endParaRPr sz="4000">
              <a:solidFill>
                <a:schemeClr val="dk1"/>
              </a:solidFill>
            </a:endParaRPr>
          </a:p>
          <a:p>
            <a:pPr marL="457200" lvl="0" indent="-482600" algn="l" rtl="0">
              <a:lnSpc>
                <a:spcPct val="115000"/>
              </a:lnSpc>
              <a:spcBef>
                <a:spcPts val="1000"/>
              </a:spcBef>
              <a:spcAft>
                <a:spcPts val="0"/>
              </a:spcAft>
              <a:buClr>
                <a:schemeClr val="dk1"/>
              </a:buClr>
              <a:buSzPts val="4000"/>
              <a:buChar char="●"/>
            </a:pPr>
            <a:r>
              <a:rPr lang="en-US" sz="4000">
                <a:solidFill>
                  <a:schemeClr val="dk1"/>
                </a:solidFill>
              </a:rPr>
              <a:t>Which metrics do they measure? </a:t>
            </a:r>
            <a:endParaRPr sz="400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a:solidFill>
                  <a:schemeClr val="dk1"/>
                </a:solidFill>
              </a:rPr>
              <a:t>http.response.status_code</a:t>
            </a:r>
            <a:endParaRPr sz="4000">
              <a:solidFill>
                <a:schemeClr val="dk1"/>
              </a:solidFill>
            </a:endParaRPr>
          </a:p>
          <a:p>
            <a:pPr marL="457200" lvl="0" indent="-482600" algn="l" rtl="0">
              <a:lnSpc>
                <a:spcPct val="115000"/>
              </a:lnSpc>
              <a:spcBef>
                <a:spcPts val="1000"/>
              </a:spcBef>
              <a:spcAft>
                <a:spcPts val="0"/>
              </a:spcAft>
              <a:buClr>
                <a:schemeClr val="dk1"/>
              </a:buClr>
              <a:buSzPts val="4000"/>
              <a:buChar char="●"/>
            </a:pPr>
            <a:r>
              <a:rPr lang="en-US" sz="4000">
                <a:solidFill>
                  <a:schemeClr val="dk1"/>
                </a:solidFill>
              </a:rPr>
              <a:t>Which thresholds do they fire at?</a:t>
            </a:r>
            <a:endParaRPr sz="4000">
              <a:solidFill>
                <a:schemeClr val="dk1"/>
              </a:solidFill>
            </a:endParaRPr>
          </a:p>
          <a:p>
            <a:pPr marL="914400" lvl="1" indent="-482600" algn="l" rtl="0">
              <a:lnSpc>
                <a:spcPct val="115000"/>
              </a:lnSpc>
              <a:spcBef>
                <a:spcPts val="1000"/>
              </a:spcBef>
              <a:spcAft>
                <a:spcPts val="0"/>
              </a:spcAft>
              <a:buClr>
                <a:schemeClr val="dk1"/>
              </a:buClr>
              <a:buSzPts val="4000"/>
              <a:buChar char="○"/>
            </a:pPr>
            <a:r>
              <a:rPr lang="en-US" sz="4000">
                <a:solidFill>
                  <a:schemeClr val="dk1"/>
                </a:solidFill>
              </a:rPr>
              <a:t>Above 400</a:t>
            </a:r>
            <a:endParaRPr sz="4000">
              <a:solidFill>
                <a:schemeClr val="dk1"/>
              </a:solidFill>
            </a:endParaRPr>
          </a:p>
          <a:p>
            <a:pPr marL="0" lvl="0" indent="0" algn="l" rtl="0">
              <a:spcBef>
                <a:spcPts val="1000"/>
              </a:spcBef>
              <a:spcAft>
                <a:spcPts val="0"/>
              </a:spcAft>
              <a:buNone/>
            </a:pPr>
            <a:endParaRPr sz="4000">
              <a:solidFill>
                <a:schemeClr val="dk1"/>
              </a:solidFill>
            </a:endParaRPr>
          </a:p>
          <a:p>
            <a:pPr marL="0" lvl="0" indent="0" algn="l" rtl="0">
              <a:spcBef>
                <a:spcPts val="1200"/>
              </a:spcBef>
              <a:spcAft>
                <a:spcPts val="0"/>
              </a:spcAft>
              <a:buNone/>
            </a:pPr>
            <a:r>
              <a:rPr lang="en-US" sz="4000" b="1">
                <a:solidFill>
                  <a:schemeClr val="dk1"/>
                </a:solidFill>
              </a:rPr>
              <a:t>Mitigating Detection</a:t>
            </a:r>
            <a:endParaRPr sz="4000">
              <a:solidFill>
                <a:schemeClr val="dk1"/>
              </a:solidFill>
            </a:endParaRPr>
          </a:p>
          <a:p>
            <a:pPr marL="457200" lvl="0" indent="-482600" algn="l" rtl="0">
              <a:lnSpc>
                <a:spcPct val="115000"/>
              </a:lnSpc>
              <a:spcBef>
                <a:spcPts val="1200"/>
              </a:spcBef>
              <a:spcAft>
                <a:spcPts val="0"/>
              </a:spcAft>
              <a:buClr>
                <a:schemeClr val="dk1"/>
              </a:buClr>
              <a:buSzPts val="4000"/>
              <a:buChar char="●"/>
            </a:pPr>
            <a:r>
              <a:rPr lang="en-US" sz="4000">
                <a:solidFill>
                  <a:schemeClr val="dk1"/>
                </a:solidFill>
              </a:rPr>
              <a:t>Are there alternative exploits that may perform better?</a:t>
            </a:r>
            <a:endParaRPr sz="4000">
              <a:solidFill>
                <a:schemeClr val="dk1"/>
              </a:solidFill>
            </a:endParaRPr>
          </a:p>
          <a:p>
            <a:pPr marL="914400" lvl="1" indent="-482600" algn="l" rtl="0">
              <a:lnSpc>
                <a:spcPct val="115000"/>
              </a:lnSpc>
              <a:spcBef>
                <a:spcPts val="1000"/>
              </a:spcBef>
              <a:spcAft>
                <a:spcPts val="1000"/>
              </a:spcAft>
              <a:buClr>
                <a:schemeClr val="dk1"/>
              </a:buClr>
              <a:buSzPts val="4000"/>
              <a:buChar char="○"/>
            </a:pPr>
            <a:r>
              <a:rPr lang="en-US" sz="4000">
                <a:solidFill>
                  <a:schemeClr val="dk1"/>
                </a:solidFill>
              </a:rPr>
              <a:t>The gobuster tool could be used as an alternative to brute force the “hidden” directories and files on the web site.</a:t>
            </a:r>
            <a:endParaRPr sz="40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0"/>
        <p:cNvGrpSpPr/>
        <p:nvPr/>
      </p:nvGrpSpPr>
      <p:grpSpPr>
        <a:xfrm>
          <a:off x="0" y="0"/>
          <a:ext cx="0" cy="0"/>
          <a:chOff x="0" y="0"/>
          <a:chExt cx="0" cy="0"/>
        </a:xfrm>
      </p:grpSpPr>
      <p:sp>
        <p:nvSpPr>
          <p:cNvPr id="2441" name="Google Shape;2441;p15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500"/>
              <a:t>Stealth Exploitation of </a:t>
            </a:r>
            <a:r>
              <a:rPr lang="en-US" sz="5000">
                <a:solidFill>
                  <a:schemeClr val="dk1"/>
                </a:solidFill>
              </a:rPr>
              <a:t>Brute Force Attack</a:t>
            </a:r>
            <a:endParaRPr sz="5500"/>
          </a:p>
        </p:txBody>
      </p:sp>
      <p:sp>
        <p:nvSpPr>
          <p:cNvPr id="2442" name="Google Shape;2442;p1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15</a:t>
            </a:fld>
            <a:endParaRPr/>
          </a:p>
        </p:txBody>
      </p:sp>
      <p:sp>
        <p:nvSpPr>
          <p:cNvPr id="2443" name="Google Shape;2443;p150"/>
          <p:cNvSpPr txBox="1">
            <a:spLocks noGrp="1"/>
          </p:cNvSpPr>
          <p:nvPr>
            <p:ph type="body" idx="3"/>
          </p:nvPr>
        </p:nvSpPr>
        <p:spPr>
          <a:xfrm>
            <a:off x="717350" y="174455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3100" b="1">
                <a:solidFill>
                  <a:schemeClr val="dk1"/>
                </a:solidFill>
              </a:rPr>
              <a:t>Monitoring Overview</a:t>
            </a:r>
            <a:endParaRPr sz="3100">
              <a:solidFill>
                <a:schemeClr val="dk1"/>
              </a:solidFill>
            </a:endParaRPr>
          </a:p>
          <a:p>
            <a:pPr marL="457200" lvl="0" indent="-508000" algn="l" rtl="0">
              <a:lnSpc>
                <a:spcPct val="115000"/>
              </a:lnSpc>
              <a:spcBef>
                <a:spcPts val="1200"/>
              </a:spcBef>
              <a:spcAft>
                <a:spcPts val="0"/>
              </a:spcAft>
              <a:buClr>
                <a:schemeClr val="dk1"/>
              </a:buClr>
              <a:buSzPts val="4400"/>
              <a:buChar char="●"/>
            </a:pPr>
            <a:r>
              <a:rPr lang="en-US" sz="3100">
                <a:solidFill>
                  <a:schemeClr val="dk1"/>
                </a:solidFill>
              </a:rPr>
              <a:t>Which alerts detect this exploit?</a:t>
            </a:r>
            <a:r>
              <a:rPr lang="en-US" sz="4000">
                <a:solidFill>
                  <a:schemeClr val="dk1"/>
                </a:solidFill>
              </a:rPr>
              <a:t> </a:t>
            </a:r>
            <a:endParaRPr sz="4000">
              <a:solidFill>
                <a:schemeClr val="dk1"/>
              </a:solidFill>
            </a:endParaRPr>
          </a:p>
          <a:p>
            <a:pPr marL="914400" lvl="1" indent="-393700" algn="l" rtl="0">
              <a:lnSpc>
                <a:spcPct val="115000"/>
              </a:lnSpc>
              <a:spcBef>
                <a:spcPts val="1000"/>
              </a:spcBef>
              <a:spcAft>
                <a:spcPts val="0"/>
              </a:spcAft>
              <a:buClr>
                <a:schemeClr val="dk1"/>
              </a:buClr>
              <a:buSzPts val="2600"/>
              <a:buChar char="○"/>
            </a:pPr>
            <a:r>
              <a:rPr lang="en-US" sz="2600" b="1">
                <a:solidFill>
                  <a:schemeClr val="dk1"/>
                </a:solidFill>
              </a:rPr>
              <a:t>A threshold alert designed to look for event code 4625 (An Account Failed to Logon).</a:t>
            </a:r>
            <a:endParaRPr sz="2600" b="1">
              <a:solidFill>
                <a:schemeClr val="dk1"/>
              </a:solidFill>
            </a:endParaRPr>
          </a:p>
          <a:p>
            <a:pPr marL="914400" lvl="0" indent="0" algn="l" rtl="0">
              <a:lnSpc>
                <a:spcPct val="115000"/>
              </a:lnSpc>
              <a:spcBef>
                <a:spcPts val="1000"/>
              </a:spcBef>
              <a:spcAft>
                <a:spcPts val="0"/>
              </a:spcAft>
              <a:buNone/>
            </a:pPr>
            <a:endParaRPr sz="2600" b="1">
              <a:solidFill>
                <a:schemeClr val="dk1"/>
              </a:solidFill>
            </a:endParaRPr>
          </a:p>
          <a:p>
            <a:pPr marL="457200" lvl="0" indent="-425450" algn="l" rtl="0">
              <a:lnSpc>
                <a:spcPct val="115000"/>
              </a:lnSpc>
              <a:spcBef>
                <a:spcPts val="1000"/>
              </a:spcBef>
              <a:spcAft>
                <a:spcPts val="0"/>
              </a:spcAft>
              <a:buClr>
                <a:schemeClr val="dk1"/>
              </a:buClr>
              <a:buSzPts val="3100"/>
              <a:buChar char="●"/>
            </a:pPr>
            <a:r>
              <a:rPr lang="en-US" sz="3100">
                <a:solidFill>
                  <a:schemeClr val="dk1"/>
                </a:solidFill>
              </a:rPr>
              <a:t>Which metrics do they measure? </a:t>
            </a:r>
            <a:endParaRPr sz="3100">
              <a:solidFill>
                <a:schemeClr val="dk1"/>
              </a:solidFill>
            </a:endParaRPr>
          </a:p>
          <a:p>
            <a:pPr marL="914400" lvl="1" indent="-393700" algn="l" rtl="0">
              <a:lnSpc>
                <a:spcPct val="115000"/>
              </a:lnSpc>
              <a:spcBef>
                <a:spcPts val="1000"/>
              </a:spcBef>
              <a:spcAft>
                <a:spcPts val="0"/>
              </a:spcAft>
              <a:buClr>
                <a:schemeClr val="dk1"/>
              </a:buClr>
              <a:buSzPts val="2600"/>
              <a:buChar char="○"/>
            </a:pPr>
            <a:r>
              <a:rPr lang="en-US" sz="2600" b="1">
                <a:solidFill>
                  <a:schemeClr val="dk1"/>
                </a:solidFill>
              </a:rPr>
              <a:t>The event code 4625 alert would measure how many failed logins there and would run every 5 minutes</a:t>
            </a:r>
            <a:endParaRPr sz="2600" b="1">
              <a:solidFill>
                <a:schemeClr val="dk1"/>
              </a:solidFill>
            </a:endParaRPr>
          </a:p>
          <a:p>
            <a:pPr marL="914400" lvl="0" indent="0" algn="l" rtl="0">
              <a:lnSpc>
                <a:spcPct val="115000"/>
              </a:lnSpc>
              <a:spcBef>
                <a:spcPts val="1000"/>
              </a:spcBef>
              <a:spcAft>
                <a:spcPts val="0"/>
              </a:spcAft>
              <a:buNone/>
            </a:pPr>
            <a:endParaRPr sz="2600" b="1">
              <a:solidFill>
                <a:schemeClr val="dk1"/>
              </a:solidFill>
            </a:endParaRPr>
          </a:p>
          <a:p>
            <a:pPr marL="457200" lvl="0" indent="-425450" algn="l" rtl="0">
              <a:lnSpc>
                <a:spcPct val="115000"/>
              </a:lnSpc>
              <a:spcBef>
                <a:spcPts val="1000"/>
              </a:spcBef>
              <a:spcAft>
                <a:spcPts val="0"/>
              </a:spcAft>
              <a:buClr>
                <a:schemeClr val="dk1"/>
              </a:buClr>
              <a:buSzPts val="3100"/>
              <a:buChar char="●"/>
            </a:pPr>
            <a:r>
              <a:rPr lang="en-US" sz="3100">
                <a:solidFill>
                  <a:schemeClr val="dk1"/>
                </a:solidFill>
              </a:rPr>
              <a:t>Which thresholds do they fire at?</a:t>
            </a:r>
            <a:endParaRPr sz="3100">
              <a:solidFill>
                <a:schemeClr val="dk1"/>
              </a:solidFill>
            </a:endParaRPr>
          </a:p>
          <a:p>
            <a:pPr marL="914400" lvl="1" indent="-393700" algn="l" rtl="0">
              <a:lnSpc>
                <a:spcPct val="115000"/>
              </a:lnSpc>
              <a:spcBef>
                <a:spcPts val="1000"/>
              </a:spcBef>
              <a:spcAft>
                <a:spcPts val="0"/>
              </a:spcAft>
              <a:buClr>
                <a:schemeClr val="dk1"/>
              </a:buClr>
              <a:buSzPts val="2600"/>
              <a:buChar char="○"/>
            </a:pPr>
            <a:r>
              <a:rPr lang="en-US" sz="2600" b="1">
                <a:solidFill>
                  <a:schemeClr val="dk1"/>
                </a:solidFill>
              </a:rPr>
              <a:t>The event code 4625 alert would fire if there are more than 500 failed logins in the 5 minute window.</a:t>
            </a:r>
            <a:endParaRPr sz="2600" b="1">
              <a:solidFill>
                <a:schemeClr val="dk1"/>
              </a:solidFill>
            </a:endParaRPr>
          </a:p>
          <a:p>
            <a:pPr marL="914400" lvl="0" indent="0" algn="l" rtl="0">
              <a:lnSpc>
                <a:spcPct val="115000"/>
              </a:lnSpc>
              <a:spcBef>
                <a:spcPts val="1000"/>
              </a:spcBef>
              <a:spcAft>
                <a:spcPts val="0"/>
              </a:spcAft>
              <a:buNone/>
            </a:pPr>
            <a:endParaRPr sz="2600" b="1">
              <a:solidFill>
                <a:schemeClr val="dk1"/>
              </a:solidFill>
            </a:endParaRPr>
          </a:p>
          <a:p>
            <a:pPr marL="0" lvl="0" indent="0" algn="l" rtl="0">
              <a:spcBef>
                <a:spcPts val="1000"/>
              </a:spcBef>
              <a:spcAft>
                <a:spcPts val="0"/>
              </a:spcAft>
              <a:buNone/>
            </a:pPr>
            <a:r>
              <a:rPr lang="en-US" sz="3100" b="1">
                <a:solidFill>
                  <a:schemeClr val="dk1"/>
                </a:solidFill>
              </a:rPr>
              <a:t>Mitigating Detection</a:t>
            </a:r>
            <a:endParaRPr sz="3100" b="1">
              <a:solidFill>
                <a:schemeClr val="dk1"/>
              </a:solidFill>
            </a:endParaRPr>
          </a:p>
          <a:p>
            <a:pPr marL="457200" lvl="0" indent="-393700" algn="l" rtl="0">
              <a:lnSpc>
                <a:spcPct val="115000"/>
              </a:lnSpc>
              <a:spcBef>
                <a:spcPts val="1200"/>
              </a:spcBef>
              <a:spcAft>
                <a:spcPts val="0"/>
              </a:spcAft>
              <a:buClr>
                <a:schemeClr val="dk1"/>
              </a:buClr>
              <a:buSzPts val="2600"/>
              <a:buChar char="●"/>
            </a:pPr>
            <a:r>
              <a:rPr lang="en-US" sz="2600" b="1">
                <a:solidFill>
                  <a:schemeClr val="dk1"/>
                </a:solidFill>
              </a:rPr>
              <a:t>How can you execute the same exploit without triggering the alert?</a:t>
            </a:r>
            <a:endParaRPr sz="2600" b="1">
              <a:solidFill>
                <a:schemeClr val="dk1"/>
              </a:solidFill>
            </a:endParaRPr>
          </a:p>
          <a:p>
            <a:pPr marL="914400" lvl="1" indent="-393700" algn="l" rtl="0">
              <a:lnSpc>
                <a:spcPct val="115000"/>
              </a:lnSpc>
              <a:spcBef>
                <a:spcPts val="1000"/>
              </a:spcBef>
              <a:spcAft>
                <a:spcPts val="0"/>
              </a:spcAft>
              <a:buClr>
                <a:schemeClr val="dk1"/>
              </a:buClr>
              <a:buSzPts val="2600"/>
              <a:buChar char="○"/>
            </a:pPr>
            <a:r>
              <a:rPr lang="en-US" sz="2600">
                <a:solidFill>
                  <a:schemeClr val="dk1"/>
                </a:solidFill>
              </a:rPr>
              <a:t>One strategy that would avoid triggering the alerts designed to look for Brute Force attacks would be to set a limit to  the number of attempts that is lower than what the alert is set for.  This requires either knowing what the alert is set at, or doing some research to discover if there is a threshold that is commonly used to detect Brute Force attacks.  Additionally an attacker could use a botnet to limit the number of requests coming from the same IP address.</a:t>
            </a:r>
            <a:endParaRPr sz="2600">
              <a:solidFill>
                <a:schemeClr val="dk1"/>
              </a:solidFill>
            </a:endParaRPr>
          </a:p>
          <a:p>
            <a:pPr marL="457200" lvl="0" indent="-393700" algn="l" rtl="0">
              <a:lnSpc>
                <a:spcPct val="115000"/>
              </a:lnSpc>
              <a:spcBef>
                <a:spcPts val="1000"/>
              </a:spcBef>
              <a:spcAft>
                <a:spcPts val="0"/>
              </a:spcAft>
              <a:buClr>
                <a:schemeClr val="dk1"/>
              </a:buClr>
              <a:buSzPts val="2600"/>
              <a:buChar char="●"/>
            </a:pPr>
            <a:r>
              <a:rPr lang="en-US" sz="2600" b="1">
                <a:solidFill>
                  <a:schemeClr val="dk1"/>
                </a:solidFill>
              </a:rPr>
              <a:t>Are there alternative exploits that may perform better?</a:t>
            </a:r>
            <a:endParaRPr sz="2600" b="1">
              <a:solidFill>
                <a:schemeClr val="dk1"/>
              </a:solidFill>
            </a:endParaRPr>
          </a:p>
          <a:p>
            <a:pPr marL="914400" lvl="1" indent="-393700" algn="l" rtl="0">
              <a:lnSpc>
                <a:spcPct val="115000"/>
              </a:lnSpc>
              <a:spcBef>
                <a:spcPts val="1000"/>
              </a:spcBef>
              <a:spcAft>
                <a:spcPts val="0"/>
              </a:spcAft>
              <a:buClr>
                <a:schemeClr val="dk1"/>
              </a:buClr>
              <a:buSzPts val="2600"/>
              <a:buChar char="○"/>
            </a:pPr>
            <a:r>
              <a:rPr lang="en-US" sz="2600">
                <a:solidFill>
                  <a:schemeClr val="dk1"/>
                </a:solidFill>
              </a:rPr>
              <a:t>There are stealthier options to obtaining a password than a Brute Force attack.  Some of these options include Phishing and Social Engineering. </a:t>
            </a:r>
            <a:endParaRPr sz="2600">
              <a:solidFill>
                <a:schemeClr val="dk1"/>
              </a:solidFill>
            </a:endParaRPr>
          </a:p>
          <a:p>
            <a:pPr marL="457200" lvl="0" indent="0" algn="l" rtl="0">
              <a:lnSpc>
                <a:spcPct val="115000"/>
              </a:lnSpc>
              <a:spcBef>
                <a:spcPts val="1000"/>
              </a:spcBef>
              <a:spcAft>
                <a:spcPts val="1000"/>
              </a:spcAft>
              <a:buNone/>
            </a:pPr>
            <a:endParaRPr sz="2600" b="1">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sp>
        <p:nvSpPr>
          <p:cNvPr id="2448" name="Google Shape;2448;p15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500"/>
              <a:t>Stealth Exploitation of </a:t>
            </a:r>
            <a:r>
              <a:rPr lang="en-US" sz="5900">
                <a:solidFill>
                  <a:schemeClr val="dk1"/>
                </a:solidFill>
              </a:rPr>
              <a:t>Unsecured Root Privileges </a:t>
            </a:r>
            <a:endParaRPr sz="5500"/>
          </a:p>
        </p:txBody>
      </p:sp>
      <p:sp>
        <p:nvSpPr>
          <p:cNvPr id="2449" name="Google Shape;2449;p15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16</a:t>
            </a:fld>
            <a:endParaRPr/>
          </a:p>
        </p:txBody>
      </p:sp>
      <p:sp>
        <p:nvSpPr>
          <p:cNvPr id="2450" name="Google Shape;2450;p151"/>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3200" b="1">
                <a:solidFill>
                  <a:schemeClr val="dk1"/>
                </a:solidFill>
              </a:rPr>
              <a:t>Monitoring Overview</a:t>
            </a:r>
            <a:endParaRPr sz="3200">
              <a:solidFill>
                <a:schemeClr val="dk1"/>
              </a:solidFill>
            </a:endParaRPr>
          </a:p>
          <a:p>
            <a:pPr marL="457200" lvl="0" indent="-431800" algn="l" rtl="0">
              <a:lnSpc>
                <a:spcPct val="115000"/>
              </a:lnSpc>
              <a:spcBef>
                <a:spcPts val="1200"/>
              </a:spcBef>
              <a:spcAft>
                <a:spcPts val="0"/>
              </a:spcAft>
              <a:buClr>
                <a:schemeClr val="dk1"/>
              </a:buClr>
              <a:buSzPts val="3200"/>
              <a:buChar char="●"/>
            </a:pPr>
            <a:r>
              <a:rPr lang="en-US" sz="3200" b="1">
                <a:solidFill>
                  <a:schemeClr val="dk1"/>
                </a:solidFill>
              </a:rPr>
              <a:t>Which alerts detect this exploit? </a:t>
            </a:r>
            <a:endParaRPr sz="3200" b="1">
              <a:solidFill>
                <a:schemeClr val="dk1"/>
              </a:solidFill>
            </a:endParaRPr>
          </a:p>
          <a:p>
            <a:pPr marL="457200" lvl="0" indent="0" algn="l" rtl="0">
              <a:lnSpc>
                <a:spcPct val="115000"/>
              </a:lnSpc>
              <a:spcBef>
                <a:spcPts val="1000"/>
              </a:spcBef>
              <a:spcAft>
                <a:spcPts val="0"/>
              </a:spcAft>
              <a:buNone/>
            </a:pPr>
            <a:r>
              <a:rPr lang="en-US" sz="3200">
                <a:solidFill>
                  <a:schemeClr val="dk1"/>
                </a:solidFill>
              </a:rPr>
              <a:t>Sudo command monitoring </a:t>
            </a:r>
            <a:endParaRPr sz="3200">
              <a:solidFill>
                <a:schemeClr val="dk1"/>
              </a:solidFill>
            </a:endParaRPr>
          </a:p>
          <a:p>
            <a:pPr marL="457200" lvl="0" indent="-431800" algn="l" rtl="0">
              <a:lnSpc>
                <a:spcPct val="115000"/>
              </a:lnSpc>
              <a:spcBef>
                <a:spcPts val="1000"/>
              </a:spcBef>
              <a:spcAft>
                <a:spcPts val="0"/>
              </a:spcAft>
              <a:buClr>
                <a:schemeClr val="dk1"/>
              </a:buClr>
              <a:buSzPts val="3200"/>
              <a:buChar char="●"/>
            </a:pPr>
            <a:r>
              <a:rPr lang="en-US" sz="3200" b="1">
                <a:solidFill>
                  <a:schemeClr val="dk1"/>
                </a:solidFill>
              </a:rPr>
              <a:t>Which metrics do they measure? </a:t>
            </a:r>
            <a:endParaRPr sz="3200" b="1">
              <a:solidFill>
                <a:schemeClr val="dk1"/>
              </a:solidFill>
            </a:endParaRPr>
          </a:p>
          <a:p>
            <a:pPr marL="457200" lvl="0" indent="0" algn="l" rtl="0">
              <a:lnSpc>
                <a:spcPct val="115000"/>
              </a:lnSpc>
              <a:spcBef>
                <a:spcPts val="1000"/>
              </a:spcBef>
              <a:spcAft>
                <a:spcPts val="0"/>
              </a:spcAft>
              <a:buNone/>
            </a:pPr>
            <a:r>
              <a:rPr lang="en-US" sz="3200">
                <a:solidFill>
                  <a:schemeClr val="dk1"/>
                </a:solidFill>
              </a:rPr>
              <a:t>we are able to monitor how many times a user has used a sudo command in order to become root. </a:t>
            </a:r>
            <a:endParaRPr sz="3200">
              <a:solidFill>
                <a:schemeClr val="dk1"/>
              </a:solidFill>
            </a:endParaRPr>
          </a:p>
          <a:p>
            <a:pPr marL="457200" lvl="0" indent="-431800" algn="l" rtl="0">
              <a:lnSpc>
                <a:spcPct val="115000"/>
              </a:lnSpc>
              <a:spcBef>
                <a:spcPts val="1000"/>
              </a:spcBef>
              <a:spcAft>
                <a:spcPts val="0"/>
              </a:spcAft>
              <a:buClr>
                <a:schemeClr val="dk1"/>
              </a:buClr>
              <a:buSzPts val="3200"/>
              <a:buChar char="●"/>
            </a:pPr>
            <a:r>
              <a:rPr lang="en-US" sz="3200" b="1">
                <a:solidFill>
                  <a:schemeClr val="dk1"/>
                </a:solidFill>
              </a:rPr>
              <a:t>Which thresholds do they fire at?</a:t>
            </a:r>
            <a:endParaRPr sz="3200" b="1">
              <a:solidFill>
                <a:schemeClr val="dk1"/>
              </a:solidFill>
            </a:endParaRPr>
          </a:p>
          <a:p>
            <a:pPr marL="457200" lvl="0" indent="0" algn="l" rtl="0">
              <a:lnSpc>
                <a:spcPct val="115000"/>
              </a:lnSpc>
              <a:spcBef>
                <a:spcPts val="1000"/>
              </a:spcBef>
              <a:spcAft>
                <a:spcPts val="0"/>
              </a:spcAft>
              <a:buNone/>
            </a:pPr>
            <a:r>
              <a:rPr lang="en-US" sz="3200">
                <a:solidFill>
                  <a:schemeClr val="dk1"/>
                </a:solidFill>
              </a:rPr>
              <a:t>everytime a user uses a Sudo command (which should not be often) we can determine when a user is trying to escalate their privileges  </a:t>
            </a:r>
            <a:endParaRPr sz="3200" b="1">
              <a:solidFill>
                <a:schemeClr val="dk1"/>
              </a:solidFill>
            </a:endParaRPr>
          </a:p>
          <a:p>
            <a:pPr marL="0" lvl="0" indent="0" algn="l" rtl="0">
              <a:spcBef>
                <a:spcPts val="1000"/>
              </a:spcBef>
              <a:spcAft>
                <a:spcPts val="0"/>
              </a:spcAft>
              <a:buNone/>
            </a:pPr>
            <a:endParaRPr sz="3200" b="1">
              <a:solidFill>
                <a:schemeClr val="dk1"/>
              </a:solidFill>
            </a:endParaRPr>
          </a:p>
          <a:p>
            <a:pPr marL="0" lvl="0" indent="0" algn="l" rtl="0">
              <a:spcBef>
                <a:spcPts val="1200"/>
              </a:spcBef>
              <a:spcAft>
                <a:spcPts val="0"/>
              </a:spcAft>
              <a:buNone/>
            </a:pPr>
            <a:r>
              <a:rPr lang="en-US" sz="3200" b="1">
                <a:solidFill>
                  <a:schemeClr val="dk1"/>
                </a:solidFill>
              </a:rPr>
              <a:t>Mitigating Detection</a:t>
            </a:r>
            <a:endParaRPr sz="3200" b="1">
              <a:solidFill>
                <a:schemeClr val="dk1"/>
              </a:solidFill>
            </a:endParaRPr>
          </a:p>
          <a:p>
            <a:pPr marL="457200" lvl="0" indent="-431800" algn="l" rtl="0">
              <a:spcBef>
                <a:spcPts val="1200"/>
              </a:spcBef>
              <a:spcAft>
                <a:spcPts val="0"/>
              </a:spcAft>
              <a:buClr>
                <a:schemeClr val="dk1"/>
              </a:buClr>
              <a:buSzPts val="3200"/>
              <a:buChar char="●"/>
            </a:pPr>
            <a:r>
              <a:rPr lang="en-US" sz="3200" b="1">
                <a:solidFill>
                  <a:schemeClr val="dk1"/>
                </a:solidFill>
              </a:rPr>
              <a:t>How can you execute the same exploit without triggering the alert?</a:t>
            </a:r>
            <a:r>
              <a:rPr lang="en-US" sz="3200">
                <a:solidFill>
                  <a:schemeClr val="dk1"/>
                </a:solidFill>
              </a:rPr>
              <a:t> Since the alert will fire every time a sudo command is used we can use sudo only 1 time to not come across as suspicious</a:t>
            </a:r>
            <a:endParaRPr sz="3200">
              <a:solidFill>
                <a:schemeClr val="dk1"/>
              </a:solidFill>
            </a:endParaRPr>
          </a:p>
          <a:p>
            <a:pPr marL="457200" lvl="0" indent="-431800" algn="l" rtl="0">
              <a:spcBef>
                <a:spcPts val="0"/>
              </a:spcBef>
              <a:spcAft>
                <a:spcPts val="0"/>
              </a:spcAft>
              <a:buClr>
                <a:schemeClr val="dk1"/>
              </a:buClr>
              <a:buSzPts val="3200"/>
              <a:buChar char="●"/>
            </a:pPr>
            <a:r>
              <a:rPr lang="en-US" sz="3200" b="1">
                <a:solidFill>
                  <a:schemeClr val="dk1"/>
                </a:solidFill>
              </a:rPr>
              <a:t>Are there alternative exploits that may perform better?</a:t>
            </a:r>
            <a:r>
              <a:rPr lang="en-US" sz="3200">
                <a:solidFill>
                  <a:schemeClr val="dk1"/>
                </a:solidFill>
              </a:rPr>
              <a:t> we can set permissions to important files so that non sudo users have read,write &amp; execute permissions. We can also set user ID to 0 which is root.</a:t>
            </a:r>
            <a:endParaRPr sz="3200" b="1">
              <a:solidFill>
                <a:schemeClr val="dk1"/>
              </a:solidFill>
            </a:endParaRPr>
          </a:p>
        </p:txBody>
      </p:sp>
      <p:sp>
        <p:nvSpPr>
          <p:cNvPr id="2451" name="Google Shape;2451;p151"/>
          <p:cNvSpPr txBox="1"/>
          <p:nvPr/>
        </p:nvSpPr>
        <p:spPr>
          <a:xfrm>
            <a:off x="10603525" y="325315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13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Table of Contents</a:t>
            </a:r>
            <a:endParaRPr/>
          </a:p>
        </p:txBody>
      </p:sp>
      <p:sp>
        <p:nvSpPr>
          <p:cNvPr id="2334" name="Google Shape;2334;p137"/>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Autofit/>
          </a:bodyPr>
          <a:lstStyle/>
          <a:p>
            <a:pPr marL="0" lvl="0" indent="0" algn="l" rtl="0">
              <a:spcBef>
                <a:spcPts val="0"/>
              </a:spcBef>
              <a:spcAft>
                <a:spcPts val="0"/>
              </a:spcAft>
              <a:buNone/>
            </a:pPr>
            <a:r>
              <a:rPr lang="en-US"/>
              <a:t>This document contains the following resources: </a:t>
            </a:r>
            <a:endParaRPr/>
          </a:p>
        </p:txBody>
      </p:sp>
      <p:sp>
        <p:nvSpPr>
          <p:cNvPr id="2335" name="Google Shape;2335;p1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a:t>
            </a:fld>
            <a:endParaRPr/>
          </a:p>
        </p:txBody>
      </p:sp>
      <p:sp>
        <p:nvSpPr>
          <p:cNvPr id="2336" name="Google Shape;2336;p137"/>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337" name="Google Shape;2337;p137"/>
          <p:cNvSpPr txBox="1">
            <a:spLocks noGrp="1"/>
          </p:cNvSpPr>
          <p:nvPr>
            <p:ph type="subTitle" idx="3"/>
          </p:nvPr>
        </p:nvSpPr>
        <p:spPr>
          <a:xfrm>
            <a:off x="1930897" y="5167539"/>
            <a:ext cx="6322500" cy="5911200"/>
          </a:xfrm>
          <a:prstGeom prst="rect">
            <a:avLst/>
          </a:prstGeom>
        </p:spPr>
        <p:txBody>
          <a:bodyPr spcFirstLastPara="1" wrap="square" lIns="487575" tIns="487575" rIns="487575" bIns="487575" anchor="t" anchorCtr="0">
            <a:noAutofit/>
          </a:bodyPr>
          <a:lstStyle/>
          <a:p>
            <a:pPr marL="0" lvl="0" indent="0" algn="l" rtl="0">
              <a:spcBef>
                <a:spcPts val="0"/>
              </a:spcBef>
              <a:spcAft>
                <a:spcPts val="0"/>
              </a:spcAft>
              <a:buNone/>
            </a:pPr>
            <a:r>
              <a:rPr lang="en-US" b="1"/>
              <a:t>Network Topology &amp; Critical Vulnerabilities</a:t>
            </a:r>
            <a:endParaRPr b="1"/>
          </a:p>
        </p:txBody>
      </p:sp>
      <p:sp>
        <p:nvSpPr>
          <p:cNvPr id="2338" name="Google Shape;2338;p137"/>
          <p:cNvSpPr txBox="1">
            <a:spLocks noGrp="1"/>
          </p:cNvSpPr>
          <p:nvPr>
            <p:ph type="subTitle" idx="4"/>
          </p:nvPr>
        </p:nvSpPr>
        <p:spPr>
          <a:xfrm>
            <a:off x="9320372" y="5167565"/>
            <a:ext cx="6322500" cy="7100700"/>
          </a:xfrm>
          <a:prstGeom prst="rect">
            <a:avLst/>
          </a:prstGeom>
        </p:spPr>
        <p:txBody>
          <a:bodyPr spcFirstLastPara="1" wrap="square" lIns="487575" tIns="487575" rIns="487575" bIns="487575" anchor="t" anchorCtr="0">
            <a:noAutofit/>
          </a:bodyPr>
          <a:lstStyle/>
          <a:p>
            <a:pPr marL="0" lvl="0" indent="0" algn="l" rtl="0">
              <a:spcBef>
                <a:spcPts val="0"/>
              </a:spcBef>
              <a:spcAft>
                <a:spcPts val="0"/>
              </a:spcAft>
              <a:buNone/>
            </a:pPr>
            <a:r>
              <a:rPr lang="en-US" b="1"/>
              <a:t>Exploits Used</a:t>
            </a:r>
            <a:endParaRPr b="1"/>
          </a:p>
        </p:txBody>
      </p:sp>
      <p:sp>
        <p:nvSpPr>
          <p:cNvPr id="2339" name="Google Shape;2339;p137"/>
          <p:cNvSpPr txBox="1">
            <a:spLocks noGrp="1"/>
          </p:cNvSpPr>
          <p:nvPr>
            <p:ph type="subTitle" idx="5"/>
          </p:nvPr>
        </p:nvSpPr>
        <p:spPr>
          <a:xfrm>
            <a:off x="17065355" y="5169565"/>
            <a:ext cx="6322500" cy="7100700"/>
          </a:xfrm>
          <a:prstGeom prst="rect">
            <a:avLst/>
          </a:prstGeom>
        </p:spPr>
        <p:txBody>
          <a:bodyPr spcFirstLastPara="1" wrap="square" lIns="487575" tIns="487575" rIns="487575" bIns="487575" anchor="t" anchorCtr="0">
            <a:noAutofit/>
          </a:bodyPr>
          <a:lstStyle/>
          <a:p>
            <a:pPr marL="0" lvl="0" indent="0" algn="l" rtl="0">
              <a:spcBef>
                <a:spcPts val="0"/>
              </a:spcBef>
              <a:spcAft>
                <a:spcPts val="0"/>
              </a:spcAft>
              <a:buNone/>
            </a:pPr>
            <a:r>
              <a:rPr lang="en-US" b="1"/>
              <a:t>Methods Used to Avoiding Detect</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2344" name="Google Shape;2344;p138"/>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45" name="Google Shape;2345;p138"/>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3</a:t>
            </a:fld>
            <a:endParaRPr sz="1600"/>
          </a:p>
        </p:txBody>
      </p:sp>
      <p:sp>
        <p:nvSpPr>
          <p:cNvPr id="2346" name="Google Shape;2346;p138"/>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Network Topology</a:t>
            </a:r>
            <a:endParaRPr>
              <a:solidFill>
                <a:schemeClr val="lt1"/>
              </a:solidFill>
            </a:endParaRPr>
          </a:p>
          <a:p>
            <a:pPr marL="0" lvl="0" indent="0" algn="ctr" rtl="0">
              <a:spcBef>
                <a:spcPts val="0"/>
              </a:spcBef>
              <a:spcAft>
                <a:spcPts val="0"/>
              </a:spcAft>
              <a:buClr>
                <a:schemeClr val="dk1"/>
              </a:buClr>
              <a:buSzPts val="1100"/>
              <a:buFont typeface="Arial"/>
              <a:buNone/>
            </a:pPr>
            <a:r>
              <a:rPr lang="en-US">
                <a:solidFill>
                  <a:schemeClr val="lt1"/>
                </a:solidFill>
              </a:rPr>
              <a:t>&amp; Critical Vulnerabilities</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347" name="Google Shape;2347;p138"/>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2" name="Google Shape;2352;p139"/>
          <p:cNvSpPr txBox="1">
            <a:spLocks noGrp="1"/>
          </p:cNvSpPr>
          <p:nvPr>
            <p:ph type="body" idx="2"/>
          </p:nvPr>
        </p:nvSpPr>
        <p:spPr>
          <a:xfrm>
            <a:off x="307587" y="2427933"/>
            <a:ext cx="17860800" cy="10393500"/>
          </a:xfrm>
          <a:prstGeom prst="rect">
            <a:avLst/>
          </a:prstGeom>
          <a:solidFill>
            <a:srgbClr val="1D8BE6">
              <a:alpha val="14530"/>
            </a:srgbClr>
          </a:solidFill>
        </p:spPr>
        <p:txBody>
          <a:bodyPr spcFirstLastPara="1" wrap="square" lIns="1219000" tIns="0" rIns="1219000" bIns="2437975" anchor="t" anchorCtr="0">
            <a:noAutofit/>
          </a:bodyPr>
          <a:lstStyle/>
          <a:p>
            <a:pPr marL="0" lvl="0" indent="0" algn="l" rtl="0">
              <a:spcBef>
                <a:spcPts val="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0"/>
              </a:spcAft>
              <a:buNone/>
            </a:pPr>
            <a:endParaRPr/>
          </a:p>
          <a:p>
            <a:pPr marL="0" lvl="0" indent="0" algn="l" rtl="0">
              <a:spcBef>
                <a:spcPts val="2100"/>
              </a:spcBef>
              <a:spcAft>
                <a:spcPts val="0"/>
              </a:spcAft>
              <a:buClr>
                <a:schemeClr val="dk1"/>
              </a:buClr>
              <a:buSzPts val="2900"/>
              <a:buFont typeface="Arial"/>
              <a:buNone/>
            </a:pPr>
            <a:endParaRPr/>
          </a:p>
          <a:p>
            <a:pPr marL="0" lvl="0" indent="0" algn="l" rtl="0">
              <a:spcBef>
                <a:spcPts val="2100"/>
              </a:spcBef>
              <a:spcAft>
                <a:spcPts val="0"/>
              </a:spcAft>
              <a:buClr>
                <a:schemeClr val="dk1"/>
              </a:buClr>
              <a:buSzPts val="2900"/>
              <a:buFont typeface="Arial"/>
              <a:buNone/>
            </a:pPr>
            <a:endParaRPr/>
          </a:p>
          <a:p>
            <a:pPr marL="0" lvl="0" indent="0" algn="l" rtl="0">
              <a:spcBef>
                <a:spcPts val="2100"/>
              </a:spcBef>
              <a:spcAft>
                <a:spcPts val="2100"/>
              </a:spcAft>
              <a:buNone/>
            </a:pPr>
            <a:r>
              <a:rPr lang="en-US"/>
              <a:t>SS</a:t>
            </a:r>
            <a:endParaRPr/>
          </a:p>
        </p:txBody>
      </p:sp>
      <p:sp>
        <p:nvSpPr>
          <p:cNvPr id="2353" name="Google Shape;2353;p139"/>
          <p:cNvSpPr txBox="1">
            <a:spLocks noGrp="1"/>
          </p:cNvSpPr>
          <p:nvPr>
            <p:ph type="subTitle" idx="3"/>
          </p:nvPr>
        </p:nvSpPr>
        <p:spPr>
          <a:xfrm>
            <a:off x="18811900" y="2427933"/>
            <a:ext cx="4836300" cy="10092900"/>
          </a:xfrm>
          <a:prstGeom prst="rect">
            <a:avLst/>
          </a:prstGeom>
        </p:spPr>
        <p:txBody>
          <a:bodyPr spcFirstLastPara="1" wrap="square" lIns="487575" tIns="487575" rIns="487575" bIns="487575" anchor="t" anchorCtr="0">
            <a:noAutofit/>
          </a:bodyPr>
          <a:lstStyle/>
          <a:p>
            <a:pPr marL="0" lvl="0" indent="0" algn="l" rtl="0">
              <a:spcBef>
                <a:spcPts val="0"/>
              </a:spcBef>
              <a:spcAft>
                <a:spcPts val="0"/>
              </a:spcAft>
              <a:buClr>
                <a:schemeClr val="dk1"/>
              </a:buClr>
              <a:buSzPts val="2900"/>
              <a:buFont typeface="Arial"/>
              <a:buNone/>
            </a:pPr>
            <a:r>
              <a:rPr lang="en-US" sz="2900">
                <a:latin typeface="Roboto Black"/>
                <a:ea typeface="Roboto Black"/>
                <a:cs typeface="Roboto Black"/>
                <a:sym typeface="Roboto Black"/>
              </a:rPr>
              <a:t>Network</a:t>
            </a:r>
            <a:endParaRPr sz="2900" b="1"/>
          </a:p>
          <a:p>
            <a:pPr marL="0" lvl="0" indent="0" algn="l" rtl="0">
              <a:spcBef>
                <a:spcPts val="0"/>
              </a:spcBef>
              <a:spcAft>
                <a:spcPts val="0"/>
              </a:spcAft>
              <a:buClr>
                <a:schemeClr val="dk1"/>
              </a:buClr>
              <a:buSzPts val="2900"/>
              <a:buFont typeface="Arial"/>
              <a:buNone/>
            </a:pPr>
            <a:r>
              <a:rPr lang="en-US"/>
              <a:t>Address Range:192.168.1.0/24</a:t>
            </a:r>
            <a:endParaRPr/>
          </a:p>
          <a:p>
            <a:pPr marL="0" lvl="0" indent="0" algn="l" rtl="0">
              <a:spcBef>
                <a:spcPts val="0"/>
              </a:spcBef>
              <a:spcAft>
                <a:spcPts val="0"/>
              </a:spcAft>
              <a:buClr>
                <a:schemeClr val="dk1"/>
              </a:buClr>
              <a:buSzPts val="2900"/>
              <a:buFont typeface="Arial"/>
              <a:buNone/>
            </a:pPr>
            <a:r>
              <a:rPr lang="en-US"/>
              <a:t>Netmask: 255.255.255.255</a:t>
            </a:r>
            <a:endParaRPr/>
          </a:p>
          <a:p>
            <a:pPr marL="0" lvl="0" indent="0" algn="l" rtl="0">
              <a:spcBef>
                <a:spcPts val="0"/>
              </a:spcBef>
              <a:spcAft>
                <a:spcPts val="0"/>
              </a:spcAft>
              <a:buClr>
                <a:schemeClr val="dk1"/>
              </a:buClr>
              <a:buSzPts val="2900"/>
              <a:buFont typeface="Arial"/>
              <a:buNone/>
            </a:pPr>
            <a:r>
              <a:rPr lang="en-US"/>
              <a:t>Gateway: 192.168.1.1</a:t>
            </a:r>
            <a:endParaRPr/>
          </a:p>
          <a:p>
            <a:pPr marL="0" lvl="0" indent="0" algn="l" rtl="0">
              <a:spcBef>
                <a:spcPts val="0"/>
              </a:spcBef>
              <a:spcAft>
                <a:spcPts val="0"/>
              </a:spcAft>
              <a:buClr>
                <a:schemeClr val="dk1"/>
              </a:buClr>
              <a:buSzPts val="2900"/>
              <a:buFont typeface="Arial"/>
              <a:buNone/>
            </a:pPr>
            <a:endParaRPr/>
          </a:p>
          <a:p>
            <a:pPr marL="0" lvl="0" indent="0" algn="l" rtl="0">
              <a:spcBef>
                <a:spcPts val="0"/>
              </a:spcBef>
              <a:spcAft>
                <a:spcPts val="0"/>
              </a:spcAft>
              <a:buClr>
                <a:schemeClr val="dk1"/>
              </a:buClr>
              <a:buSzPts val="2900"/>
              <a:buFont typeface="Arial"/>
              <a:buNone/>
            </a:pPr>
            <a:r>
              <a:rPr lang="en-US" sz="2900">
                <a:latin typeface="Roboto Black"/>
                <a:ea typeface="Roboto Black"/>
                <a:cs typeface="Roboto Black"/>
                <a:sym typeface="Roboto Black"/>
              </a:rPr>
              <a:t>Machines</a:t>
            </a:r>
            <a:endParaRPr sz="2900">
              <a:latin typeface="Roboto Black"/>
              <a:ea typeface="Roboto Black"/>
              <a:cs typeface="Roboto Black"/>
              <a:sym typeface="Roboto Black"/>
            </a:endParaRPr>
          </a:p>
          <a:p>
            <a:pPr marL="0" lvl="0" indent="0" algn="l" rtl="0">
              <a:spcBef>
                <a:spcPts val="0"/>
              </a:spcBef>
              <a:spcAft>
                <a:spcPts val="0"/>
              </a:spcAft>
              <a:buClr>
                <a:schemeClr val="dk1"/>
              </a:buClr>
              <a:buSzPts val="2900"/>
              <a:buFont typeface="Arial"/>
              <a:buNone/>
            </a:pPr>
            <a:r>
              <a:rPr lang="en-US"/>
              <a:t>IPv4: 192.168.1.100</a:t>
            </a:r>
            <a:endParaRPr/>
          </a:p>
          <a:p>
            <a:pPr marL="0" lvl="0" indent="0" algn="l" rtl="0">
              <a:spcBef>
                <a:spcPts val="0"/>
              </a:spcBef>
              <a:spcAft>
                <a:spcPts val="0"/>
              </a:spcAft>
              <a:buClr>
                <a:schemeClr val="dk1"/>
              </a:buClr>
              <a:buSzPts val="2900"/>
              <a:buFont typeface="Arial"/>
              <a:buNone/>
            </a:pPr>
            <a:r>
              <a:rPr lang="en-US"/>
              <a:t>OS: Ubuntu</a:t>
            </a:r>
            <a:endParaRPr/>
          </a:p>
          <a:p>
            <a:pPr marL="0" lvl="0" indent="0" algn="l" rtl="0">
              <a:spcBef>
                <a:spcPts val="0"/>
              </a:spcBef>
              <a:spcAft>
                <a:spcPts val="0"/>
              </a:spcAft>
              <a:buClr>
                <a:schemeClr val="dk1"/>
              </a:buClr>
              <a:buSzPts val="2900"/>
              <a:buFont typeface="Arial"/>
              <a:buNone/>
            </a:pPr>
            <a:r>
              <a:rPr lang="en-US"/>
              <a:t>Hostname: ELK</a:t>
            </a:r>
            <a:endParaRPr/>
          </a:p>
          <a:p>
            <a:pPr marL="0" lvl="0" indent="0" algn="l" rtl="0">
              <a:spcBef>
                <a:spcPts val="0"/>
              </a:spcBef>
              <a:spcAft>
                <a:spcPts val="0"/>
              </a:spcAft>
              <a:buClr>
                <a:schemeClr val="dk1"/>
              </a:buClr>
              <a:buSzPts val="2900"/>
              <a:buFont typeface="Arial"/>
              <a:buNone/>
            </a:pPr>
            <a:endParaRPr/>
          </a:p>
          <a:p>
            <a:pPr marL="0" lvl="0" indent="0" algn="l" rtl="0">
              <a:spcBef>
                <a:spcPts val="0"/>
              </a:spcBef>
              <a:spcAft>
                <a:spcPts val="0"/>
              </a:spcAft>
              <a:buClr>
                <a:schemeClr val="dk1"/>
              </a:buClr>
              <a:buSzPts val="2900"/>
              <a:buFont typeface="Arial"/>
              <a:buNone/>
            </a:pPr>
            <a:r>
              <a:rPr lang="en-US"/>
              <a:t>IPv4:192.168.1.90</a:t>
            </a:r>
            <a:endParaRPr/>
          </a:p>
          <a:p>
            <a:pPr marL="0" lvl="0" indent="0" algn="l" rtl="0">
              <a:spcBef>
                <a:spcPts val="0"/>
              </a:spcBef>
              <a:spcAft>
                <a:spcPts val="0"/>
              </a:spcAft>
              <a:buClr>
                <a:schemeClr val="dk1"/>
              </a:buClr>
              <a:buSzPts val="2900"/>
              <a:buFont typeface="Arial"/>
              <a:buNone/>
            </a:pPr>
            <a:r>
              <a:rPr lang="en-US"/>
              <a:t>OS: Debian Kali</a:t>
            </a:r>
            <a:endParaRPr/>
          </a:p>
          <a:p>
            <a:pPr marL="0" lvl="0" indent="0" algn="l" rtl="0">
              <a:spcBef>
                <a:spcPts val="0"/>
              </a:spcBef>
              <a:spcAft>
                <a:spcPts val="0"/>
              </a:spcAft>
              <a:buClr>
                <a:schemeClr val="dk1"/>
              </a:buClr>
              <a:buSzPts val="2900"/>
              <a:buFont typeface="Arial"/>
              <a:buNone/>
            </a:pPr>
            <a:r>
              <a:rPr lang="en-US"/>
              <a:t>Hostname: Kali</a:t>
            </a:r>
            <a:endParaRPr/>
          </a:p>
          <a:p>
            <a:pPr marL="0" lvl="0" indent="0" algn="l" rtl="0">
              <a:spcBef>
                <a:spcPts val="0"/>
              </a:spcBef>
              <a:spcAft>
                <a:spcPts val="0"/>
              </a:spcAft>
              <a:buClr>
                <a:schemeClr val="dk1"/>
              </a:buClr>
              <a:buSzPts val="2900"/>
              <a:buFont typeface="Arial"/>
              <a:buNone/>
            </a:pPr>
            <a:endParaRPr/>
          </a:p>
          <a:p>
            <a:pPr marL="0" lvl="0" indent="0" algn="l" rtl="0">
              <a:spcBef>
                <a:spcPts val="0"/>
              </a:spcBef>
              <a:spcAft>
                <a:spcPts val="0"/>
              </a:spcAft>
              <a:buClr>
                <a:schemeClr val="dk1"/>
              </a:buClr>
              <a:buSzPts val="2900"/>
              <a:buFont typeface="Arial"/>
              <a:buNone/>
            </a:pPr>
            <a:r>
              <a:rPr lang="en-US"/>
              <a:t>IPv4: 192.168.1.105</a:t>
            </a:r>
            <a:endParaRPr/>
          </a:p>
          <a:p>
            <a:pPr marL="0" lvl="0" indent="0" algn="l" rtl="0">
              <a:spcBef>
                <a:spcPts val="0"/>
              </a:spcBef>
              <a:spcAft>
                <a:spcPts val="0"/>
              </a:spcAft>
              <a:buClr>
                <a:schemeClr val="dk1"/>
              </a:buClr>
              <a:buSzPts val="2900"/>
              <a:buFont typeface="Arial"/>
              <a:buNone/>
            </a:pPr>
            <a:r>
              <a:rPr lang="en-US"/>
              <a:t>OS: Ubuntu</a:t>
            </a:r>
            <a:endParaRPr/>
          </a:p>
          <a:p>
            <a:pPr marL="0" lvl="0" indent="0" algn="l" rtl="0">
              <a:spcBef>
                <a:spcPts val="0"/>
              </a:spcBef>
              <a:spcAft>
                <a:spcPts val="0"/>
              </a:spcAft>
              <a:buClr>
                <a:schemeClr val="dk1"/>
              </a:buClr>
              <a:buSzPts val="2900"/>
              <a:buFont typeface="Arial"/>
              <a:buNone/>
            </a:pPr>
            <a:r>
              <a:rPr lang="en-US"/>
              <a:t>Hostname: Capstone </a:t>
            </a:r>
            <a:endParaRPr/>
          </a:p>
          <a:p>
            <a:pPr marL="0" lvl="0" indent="0" algn="l" rtl="0">
              <a:spcBef>
                <a:spcPts val="0"/>
              </a:spcBef>
              <a:spcAft>
                <a:spcPts val="0"/>
              </a:spcAft>
              <a:buClr>
                <a:schemeClr val="dk1"/>
              </a:buClr>
              <a:buSzPts val="2900"/>
              <a:buFont typeface="Arial"/>
              <a:buNone/>
            </a:pPr>
            <a:endParaRPr/>
          </a:p>
          <a:p>
            <a:pPr marL="0" lvl="0" indent="0" algn="l" rtl="0">
              <a:spcBef>
                <a:spcPts val="0"/>
              </a:spcBef>
              <a:spcAft>
                <a:spcPts val="0"/>
              </a:spcAft>
              <a:buClr>
                <a:schemeClr val="dk1"/>
              </a:buClr>
              <a:buSzPts val="2900"/>
              <a:buFont typeface="Arial"/>
              <a:buNone/>
            </a:pPr>
            <a:r>
              <a:rPr lang="en-US"/>
              <a:t>IPv4: 192.168.1.110</a:t>
            </a:r>
            <a:endParaRPr/>
          </a:p>
          <a:p>
            <a:pPr marL="0" lvl="0" indent="0" algn="l" rtl="0">
              <a:spcBef>
                <a:spcPts val="0"/>
              </a:spcBef>
              <a:spcAft>
                <a:spcPts val="0"/>
              </a:spcAft>
              <a:buClr>
                <a:schemeClr val="dk1"/>
              </a:buClr>
              <a:buSzPts val="2900"/>
              <a:buFont typeface="Arial"/>
              <a:buNone/>
            </a:pPr>
            <a:r>
              <a:rPr lang="en-US"/>
              <a:t>OS:Debian GNU / Linux 8</a:t>
            </a:r>
            <a:endParaRPr/>
          </a:p>
          <a:p>
            <a:pPr marL="0" lvl="0" indent="0" algn="l" rtl="0">
              <a:spcBef>
                <a:spcPts val="0"/>
              </a:spcBef>
              <a:spcAft>
                <a:spcPts val="0"/>
              </a:spcAft>
              <a:buClr>
                <a:schemeClr val="dk1"/>
              </a:buClr>
              <a:buSzPts val="2900"/>
              <a:buFont typeface="Arial"/>
              <a:buNone/>
            </a:pPr>
            <a:r>
              <a:rPr lang="en-US"/>
              <a:t>Hostname: Target 1</a:t>
            </a:r>
            <a:endParaRPr/>
          </a:p>
          <a:p>
            <a:pPr marL="0" lvl="0" indent="0" algn="l" rtl="0">
              <a:spcBef>
                <a:spcPts val="0"/>
              </a:spcBef>
              <a:spcAft>
                <a:spcPts val="0"/>
              </a:spcAft>
              <a:buClr>
                <a:schemeClr val="dk1"/>
              </a:buClr>
              <a:buSzPts val="2900"/>
              <a:buFont typeface="Arial"/>
              <a:buNone/>
            </a:pPr>
            <a:endParaRPr/>
          </a:p>
          <a:p>
            <a:pPr marL="0" lvl="0" indent="0" algn="l" rtl="0">
              <a:spcBef>
                <a:spcPts val="0"/>
              </a:spcBef>
              <a:spcAft>
                <a:spcPts val="0"/>
              </a:spcAft>
              <a:buNone/>
            </a:pPr>
            <a:endParaRPr/>
          </a:p>
        </p:txBody>
      </p:sp>
      <p:sp>
        <p:nvSpPr>
          <p:cNvPr id="2354" name="Google Shape;2354;p139"/>
          <p:cNvSpPr txBox="1">
            <a:spLocks noGrp="1"/>
          </p:cNvSpPr>
          <p:nvPr>
            <p:ph type="title"/>
          </p:nvPr>
        </p:nvSpPr>
        <p:spPr>
          <a:xfrm>
            <a:off x="-33125" y="0"/>
            <a:ext cx="178608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Network Topology</a:t>
            </a:r>
            <a:endParaRPr/>
          </a:p>
        </p:txBody>
      </p:sp>
      <p:sp>
        <p:nvSpPr>
          <p:cNvPr id="2355" name="Google Shape;2355;p139"/>
          <p:cNvSpPr txBox="1">
            <a:spLocks noGrp="1"/>
          </p:cNvSpPr>
          <p:nvPr>
            <p:ph type="subTitle" idx="4"/>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pic>
        <p:nvPicPr>
          <p:cNvPr id="2356" name="Google Shape;2356;p139"/>
          <p:cNvPicPr preferRelativeResize="0"/>
          <p:nvPr/>
        </p:nvPicPr>
        <p:blipFill>
          <a:blip r:embed="rId3">
            <a:alphaModFix/>
          </a:blip>
          <a:stretch>
            <a:fillRect/>
          </a:stretch>
        </p:blipFill>
        <p:spPr>
          <a:xfrm>
            <a:off x="1455987" y="2792225"/>
            <a:ext cx="15563974" cy="9664900"/>
          </a:xfrm>
          <a:prstGeom prst="rect">
            <a:avLst/>
          </a:prstGeom>
          <a:noFill/>
          <a:ln>
            <a:noFill/>
          </a:ln>
        </p:spPr>
      </p:pic>
      <p:sp>
        <p:nvSpPr>
          <p:cNvPr id="2357" name="Google Shape;2357;p139"/>
          <p:cNvSpPr txBox="1"/>
          <p:nvPr/>
        </p:nvSpPr>
        <p:spPr>
          <a:xfrm>
            <a:off x="4944550" y="5450788"/>
            <a:ext cx="4479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t>H</a:t>
            </a:r>
            <a:endParaRPr sz="3200"/>
          </a:p>
          <a:p>
            <a:pPr marL="0" lvl="0" indent="0" algn="l" rtl="0">
              <a:spcBef>
                <a:spcPts val="0"/>
              </a:spcBef>
              <a:spcAft>
                <a:spcPts val="0"/>
              </a:spcAft>
              <a:buNone/>
            </a:pPr>
            <a:r>
              <a:rPr lang="en-US" sz="3200"/>
              <a:t>Y</a:t>
            </a:r>
            <a:endParaRPr sz="3200"/>
          </a:p>
          <a:p>
            <a:pPr marL="0" lvl="0" indent="0" algn="l" rtl="0">
              <a:spcBef>
                <a:spcPts val="0"/>
              </a:spcBef>
              <a:spcAft>
                <a:spcPts val="0"/>
              </a:spcAft>
              <a:buNone/>
            </a:pPr>
            <a:r>
              <a:rPr lang="en-US" sz="3200"/>
              <a:t>P</a:t>
            </a:r>
            <a:endParaRPr sz="3200"/>
          </a:p>
          <a:p>
            <a:pPr marL="0" lvl="0" indent="0" algn="l" rtl="0">
              <a:spcBef>
                <a:spcPts val="0"/>
              </a:spcBef>
              <a:spcAft>
                <a:spcPts val="0"/>
              </a:spcAft>
              <a:buNone/>
            </a:pPr>
            <a:r>
              <a:rPr lang="en-US" sz="3200"/>
              <a:t>E</a:t>
            </a:r>
            <a:endParaRPr sz="3200"/>
          </a:p>
          <a:p>
            <a:pPr marL="0" lvl="0" indent="0" algn="l" rtl="0">
              <a:spcBef>
                <a:spcPts val="0"/>
              </a:spcBef>
              <a:spcAft>
                <a:spcPts val="0"/>
              </a:spcAft>
              <a:buNone/>
            </a:pPr>
            <a:r>
              <a:rPr lang="en-US" sz="3200"/>
              <a:t>R</a:t>
            </a:r>
            <a:endParaRPr sz="3200"/>
          </a:p>
          <a:p>
            <a:pPr marL="0" lvl="0" indent="0" algn="ctr" rtl="0">
              <a:spcBef>
                <a:spcPts val="0"/>
              </a:spcBef>
              <a:spcAft>
                <a:spcPts val="0"/>
              </a:spcAft>
              <a:buNone/>
            </a:pPr>
            <a:r>
              <a:rPr lang="en-US" sz="3200"/>
              <a:t>-</a:t>
            </a:r>
            <a:endParaRPr sz="3200"/>
          </a:p>
          <a:p>
            <a:pPr marL="0" lvl="0" indent="0" algn="l" rtl="0">
              <a:spcBef>
                <a:spcPts val="0"/>
              </a:spcBef>
              <a:spcAft>
                <a:spcPts val="0"/>
              </a:spcAft>
              <a:buNone/>
            </a:pPr>
            <a:r>
              <a:rPr lang="en-US" sz="3200"/>
              <a:t>V</a:t>
            </a:r>
            <a:endParaRPr sz="3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4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Critical Vulnerabilities: Target 1</a:t>
            </a:r>
            <a:endParaRPr/>
          </a:p>
        </p:txBody>
      </p:sp>
      <p:sp>
        <p:nvSpPr>
          <p:cNvPr id="2363" name="Google Shape;2363;p1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5</a:t>
            </a:fld>
            <a:endParaRPr/>
          </a:p>
        </p:txBody>
      </p:sp>
      <p:sp>
        <p:nvSpPr>
          <p:cNvPr id="2364" name="Google Shape;2364;p14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t>Our assessment uncovered the following critical vulnerabilities in </a:t>
            </a:r>
            <a:r>
              <a:rPr lang="en-US" sz="4400" b="1"/>
              <a:t>Target 1</a:t>
            </a:r>
            <a:r>
              <a:rPr lang="en-US" sz="4400"/>
              <a:t>.</a:t>
            </a: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2365" name="Google Shape;2365;p140"/>
          <p:cNvGraphicFramePr/>
          <p:nvPr/>
        </p:nvGraphicFramePr>
        <p:xfrm>
          <a:off x="1062488" y="3446725"/>
          <a:ext cx="3000000" cy="3000000"/>
        </p:xfrm>
        <a:graphic>
          <a:graphicData uri="http://schemas.openxmlformats.org/drawingml/2006/table">
            <a:tbl>
              <a:tblPr>
                <a:noFill/>
                <a:tableStyleId>{A0348051-BAF2-4C83-BD8D-6BB6A2F9EA57}</a:tableStyleId>
              </a:tblPr>
              <a:tblGrid>
                <a:gridCol w="7331875">
                  <a:extLst>
                    <a:ext uri="{9D8B030D-6E8A-4147-A177-3AD203B41FA5}">
                      <a16:colId xmlns:a16="http://schemas.microsoft.com/office/drawing/2014/main" val="20000"/>
                    </a:ext>
                  </a:extLst>
                </a:gridCol>
                <a:gridCol w="7331875">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US" sz="4400" b="1">
                          <a:latin typeface="Roboto"/>
                          <a:ea typeface="Roboto"/>
                          <a:cs typeface="Roboto"/>
                          <a:sym typeface="Roboto"/>
                        </a:rPr>
                        <a:t>Vulnerability</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Description</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Impact</a:t>
                      </a:r>
                      <a:endParaRPr sz="4400" b="1">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3500">
                          <a:latin typeface="Roboto"/>
                          <a:ea typeface="Roboto"/>
                          <a:cs typeface="Roboto"/>
                          <a:sym typeface="Roboto"/>
                        </a:rPr>
                        <a:t>Unsecured ports</a:t>
                      </a:r>
                      <a:endParaRPr sz="35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500">
                          <a:latin typeface="Roboto"/>
                          <a:ea typeface="Roboto"/>
                          <a:cs typeface="Roboto"/>
                          <a:sym typeface="Roboto"/>
                        </a:rPr>
                        <a:t>utilizing nmap scan, we discovered port 22 was open</a:t>
                      </a:r>
                      <a:endParaRPr sz="35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500">
                          <a:latin typeface="Roboto"/>
                          <a:ea typeface="Roboto"/>
                          <a:cs typeface="Roboto"/>
                          <a:sym typeface="Roboto"/>
                        </a:rPr>
                        <a:t>We knew we can SSH into the system</a:t>
                      </a:r>
                      <a:endParaRPr sz="35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sz="3500">
                          <a:latin typeface="Roboto"/>
                          <a:ea typeface="Roboto"/>
                          <a:cs typeface="Roboto"/>
                          <a:sym typeface="Roboto"/>
                        </a:rPr>
                        <a:t>Sensitive Data Exposure</a:t>
                      </a:r>
                      <a:endParaRPr sz="35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500">
                          <a:latin typeface="Roboto"/>
                          <a:ea typeface="Roboto"/>
                          <a:cs typeface="Roboto"/>
                          <a:sym typeface="Roboto"/>
                        </a:rPr>
                        <a:t>Usernames were revealed using a wpscan.</a:t>
                      </a:r>
                      <a:endParaRPr sz="35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500">
                          <a:latin typeface="Roboto"/>
                          <a:ea typeface="Roboto"/>
                          <a:cs typeface="Roboto"/>
                          <a:sym typeface="Roboto"/>
                        </a:rPr>
                        <a:t>This allowed us to find the MySQL credentials allowed us to log into the database. Michael and Steven were revealed as users.</a:t>
                      </a:r>
                      <a:endParaRPr sz="35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sz="3500">
                          <a:latin typeface="Roboto"/>
                          <a:ea typeface="Roboto"/>
                          <a:cs typeface="Roboto"/>
                          <a:sym typeface="Roboto"/>
                        </a:rPr>
                        <a:t>Weak Password Rules</a:t>
                      </a:r>
                      <a:endParaRPr sz="35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500">
                          <a:latin typeface="Roboto"/>
                          <a:ea typeface="Roboto"/>
                          <a:cs typeface="Roboto"/>
                          <a:sym typeface="Roboto"/>
                        </a:rPr>
                        <a:t>Michaels password was his name which is not compliant with password security best practices.</a:t>
                      </a:r>
                      <a:endParaRPr sz="35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500">
                          <a:latin typeface="Roboto"/>
                          <a:ea typeface="Roboto"/>
                          <a:cs typeface="Roboto"/>
                          <a:sym typeface="Roboto"/>
                        </a:rPr>
                        <a:t>The login credentials of Michael granted access to Target 1 via SSH.</a:t>
                      </a:r>
                      <a:endParaRPr sz="35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sz="3500">
                          <a:latin typeface="Roboto"/>
                          <a:ea typeface="Roboto"/>
                          <a:cs typeface="Roboto"/>
                          <a:sym typeface="Roboto"/>
                        </a:rPr>
                        <a:t>Unsecured root privileges</a:t>
                      </a:r>
                      <a:endParaRPr sz="35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500">
                          <a:latin typeface="Roboto"/>
                          <a:ea typeface="Roboto"/>
                          <a:cs typeface="Roboto"/>
                          <a:sym typeface="Roboto"/>
                        </a:rPr>
                        <a:t>With Stevens user privileges, we were able to escalate from ‘Steven’ to ‘root’ using python.</a:t>
                      </a:r>
                      <a:endParaRPr sz="350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3500">
                          <a:latin typeface="Roboto"/>
                          <a:ea typeface="Roboto"/>
                          <a:cs typeface="Roboto"/>
                          <a:sym typeface="Roboto"/>
                        </a:rPr>
                        <a:t>Allowed privilege escalation to root, attackers with root privileges can do serious damage</a:t>
                      </a:r>
                      <a:endParaRPr sz="3500">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pic>
        <p:nvPicPr>
          <p:cNvPr id="2370" name="Google Shape;2370;p14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71" name="Google Shape;2371;p141"/>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6</a:t>
            </a:fld>
            <a:endParaRPr sz="1600"/>
          </a:p>
        </p:txBody>
      </p:sp>
      <p:sp>
        <p:nvSpPr>
          <p:cNvPr id="2372" name="Google Shape;2372;p141"/>
          <p:cNvSpPr txBox="1">
            <a:spLocks noGrp="1"/>
          </p:cNvSpPr>
          <p:nvPr>
            <p:ph type="title"/>
          </p:nvPr>
        </p:nvSpPr>
        <p:spPr>
          <a:xfrm>
            <a:off x="731343" y="4936267"/>
            <a:ext cx="22914900" cy="27456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Exploits Used</a:t>
            </a:r>
            <a:endParaRPr b="1"/>
          </a:p>
          <a:p>
            <a:pPr marL="0" lvl="0" indent="0" algn="ctr" rtl="0">
              <a:spcBef>
                <a:spcPts val="0"/>
              </a:spcBef>
              <a:spcAft>
                <a:spcPts val="0"/>
              </a:spcAft>
              <a:buNone/>
            </a:pPr>
            <a:endParaRPr>
              <a:latin typeface="Roboto Light"/>
              <a:ea typeface="Roboto Light"/>
              <a:cs typeface="Roboto Light"/>
              <a:sym typeface="Roboto Light"/>
            </a:endParaRPr>
          </a:p>
        </p:txBody>
      </p:sp>
      <p:sp>
        <p:nvSpPr>
          <p:cNvPr id="2373" name="Google Shape;2373;p141"/>
          <p:cNvSpPr txBox="1">
            <a:spLocks noGrp="1"/>
          </p:cNvSpPr>
          <p:nvPr>
            <p:ph type="subTitle" idx="1"/>
          </p:nvPr>
        </p:nvSpPr>
        <p:spPr>
          <a:xfrm>
            <a:off x="-87421" y="34962844"/>
            <a:ext cx="56659500" cy="1612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7"/>
        <p:cNvGrpSpPr/>
        <p:nvPr/>
      </p:nvGrpSpPr>
      <p:grpSpPr>
        <a:xfrm>
          <a:off x="0" y="0"/>
          <a:ext cx="0" cy="0"/>
          <a:chOff x="0" y="0"/>
          <a:chExt cx="0" cy="0"/>
        </a:xfrm>
      </p:grpSpPr>
      <p:sp>
        <p:nvSpPr>
          <p:cNvPr id="2378" name="Google Shape;2378;p142"/>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Exploitation: Nmap Scan</a:t>
            </a:r>
            <a:endParaRPr/>
          </a:p>
        </p:txBody>
      </p:sp>
      <p:sp>
        <p:nvSpPr>
          <p:cNvPr id="2379" name="Google Shape;2379;p1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7</a:t>
            </a:fld>
            <a:endParaRPr/>
          </a:p>
        </p:txBody>
      </p:sp>
      <p:sp>
        <p:nvSpPr>
          <p:cNvPr id="2380" name="Google Shape;2380;p142"/>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914400" lvl="0" indent="-508000" algn="l" rtl="0">
              <a:lnSpc>
                <a:spcPct val="115000"/>
              </a:lnSpc>
              <a:spcBef>
                <a:spcPts val="0"/>
              </a:spcBef>
              <a:spcAft>
                <a:spcPts val="0"/>
              </a:spcAft>
              <a:buClr>
                <a:schemeClr val="dk1"/>
              </a:buClr>
              <a:buSzPts val="4400"/>
              <a:buChar char="●"/>
            </a:pPr>
            <a:r>
              <a:rPr lang="en-US" sz="4400">
                <a:solidFill>
                  <a:schemeClr val="dk1"/>
                </a:solidFill>
              </a:rPr>
              <a:t>Command used:  nmap -sV 192.168.1.110/24.  </a:t>
            </a:r>
            <a:endParaRPr sz="44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Discovered port 22 was open for SSH on the target machine</a:t>
            </a:r>
            <a:endParaRPr sz="4400">
              <a:solidFill>
                <a:schemeClr val="dk1"/>
              </a:solidFill>
            </a:endParaRPr>
          </a:p>
          <a:p>
            <a:pPr marL="0" lvl="0" indent="0" algn="l" rtl="0">
              <a:lnSpc>
                <a:spcPct val="115000"/>
              </a:lnSpc>
              <a:spcBef>
                <a:spcPts val="1000"/>
              </a:spcBef>
              <a:spcAft>
                <a:spcPts val="1000"/>
              </a:spcAft>
              <a:buNone/>
            </a:pPr>
            <a:endParaRPr sz="4400">
              <a:solidFill>
                <a:schemeClr val="dk1"/>
              </a:solidFill>
            </a:endParaRPr>
          </a:p>
        </p:txBody>
      </p:sp>
      <p:pic>
        <p:nvPicPr>
          <p:cNvPr id="2381" name="Google Shape;2381;p142"/>
          <p:cNvPicPr preferRelativeResize="0"/>
          <p:nvPr/>
        </p:nvPicPr>
        <p:blipFill>
          <a:blip r:embed="rId3">
            <a:alphaModFix/>
          </a:blip>
          <a:stretch>
            <a:fillRect/>
          </a:stretch>
        </p:blipFill>
        <p:spPr>
          <a:xfrm>
            <a:off x="6051000" y="4033550"/>
            <a:ext cx="12247526" cy="9185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sp>
        <p:nvSpPr>
          <p:cNvPr id="2386" name="Google Shape;2386;p14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6000"/>
              <a:t>Exploitation: Sensitive Data Exposure (enumerate WordPress site)</a:t>
            </a:r>
            <a:endParaRPr sz="6000"/>
          </a:p>
        </p:txBody>
      </p:sp>
      <p:sp>
        <p:nvSpPr>
          <p:cNvPr id="2387" name="Google Shape;2387;p1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8</a:t>
            </a:fld>
            <a:endParaRPr/>
          </a:p>
        </p:txBody>
      </p:sp>
      <p:sp>
        <p:nvSpPr>
          <p:cNvPr id="2388" name="Google Shape;2388;p143"/>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914400" lvl="0" indent="-508000" algn="l" rtl="0">
              <a:lnSpc>
                <a:spcPct val="115000"/>
              </a:lnSpc>
              <a:spcBef>
                <a:spcPts val="0"/>
              </a:spcBef>
              <a:spcAft>
                <a:spcPts val="0"/>
              </a:spcAft>
              <a:buClr>
                <a:schemeClr val="dk1"/>
              </a:buClr>
              <a:buSzPts val="4400"/>
              <a:buChar char="●"/>
            </a:pPr>
            <a:r>
              <a:rPr lang="en-US" sz="4400">
                <a:solidFill>
                  <a:schemeClr val="dk1"/>
                </a:solidFill>
              </a:rPr>
              <a:t>Command used:  wpscan --url 192.168.1.110/wordpress --enumerate u</a:t>
            </a:r>
            <a:endParaRPr sz="44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We were able to identify users </a:t>
            </a:r>
            <a:r>
              <a:rPr lang="en-US" sz="4400" b="1">
                <a:solidFill>
                  <a:schemeClr val="dk1"/>
                </a:solidFill>
              </a:rPr>
              <a:t>steven </a:t>
            </a:r>
            <a:r>
              <a:rPr lang="en-US" sz="4400">
                <a:solidFill>
                  <a:schemeClr val="dk1"/>
                </a:solidFill>
              </a:rPr>
              <a:t>and </a:t>
            </a:r>
            <a:r>
              <a:rPr lang="en-US" sz="4400" b="1">
                <a:solidFill>
                  <a:schemeClr val="dk1"/>
                </a:solidFill>
              </a:rPr>
              <a:t>michael</a:t>
            </a:r>
            <a:endParaRPr sz="4400" b="1">
              <a:solidFill>
                <a:schemeClr val="dk1"/>
              </a:solidFill>
            </a:endParaRPr>
          </a:p>
          <a:p>
            <a:pPr marL="914400" lvl="0" indent="0" algn="l" rtl="0">
              <a:lnSpc>
                <a:spcPct val="115000"/>
              </a:lnSpc>
              <a:spcBef>
                <a:spcPts val="1000"/>
              </a:spcBef>
              <a:spcAft>
                <a:spcPts val="1000"/>
              </a:spcAft>
              <a:buNone/>
            </a:pPr>
            <a:endParaRPr sz="4400">
              <a:solidFill>
                <a:schemeClr val="dk1"/>
              </a:solidFill>
            </a:endParaRPr>
          </a:p>
        </p:txBody>
      </p:sp>
      <p:pic>
        <p:nvPicPr>
          <p:cNvPr id="2389" name="Google Shape;2389;p143"/>
          <p:cNvPicPr preferRelativeResize="0"/>
          <p:nvPr/>
        </p:nvPicPr>
        <p:blipFill>
          <a:blip r:embed="rId3">
            <a:alphaModFix/>
          </a:blip>
          <a:stretch>
            <a:fillRect/>
          </a:stretch>
        </p:blipFill>
        <p:spPr>
          <a:xfrm>
            <a:off x="5498025" y="3965950"/>
            <a:ext cx="13353500" cy="8550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sp>
        <p:nvSpPr>
          <p:cNvPr id="2394" name="Google Shape;2394;p14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sz="5900"/>
              <a:t>Exploitation: Weak Password Rules/Sensitive Data Exposure cont…</a:t>
            </a:r>
            <a:endParaRPr sz="5900"/>
          </a:p>
        </p:txBody>
      </p:sp>
      <p:sp>
        <p:nvSpPr>
          <p:cNvPr id="2395" name="Google Shape;2395;p1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9</a:t>
            </a:fld>
            <a:endParaRPr/>
          </a:p>
        </p:txBody>
      </p:sp>
      <p:sp>
        <p:nvSpPr>
          <p:cNvPr id="2396" name="Google Shape;2396;p144"/>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914400" lvl="0" indent="-508000" algn="l" rtl="0">
              <a:lnSpc>
                <a:spcPct val="115000"/>
              </a:lnSpc>
              <a:spcBef>
                <a:spcPts val="0"/>
              </a:spcBef>
              <a:spcAft>
                <a:spcPts val="0"/>
              </a:spcAft>
              <a:buClr>
                <a:schemeClr val="dk1"/>
              </a:buClr>
              <a:buSzPts val="4400"/>
              <a:buChar char="●"/>
            </a:pPr>
            <a:r>
              <a:rPr lang="en-US" sz="4400">
                <a:solidFill>
                  <a:schemeClr val="dk1"/>
                </a:solidFill>
              </a:rPr>
              <a:t>Through manual brute force, we were able to guess Michael’s password (password:  michael)</a:t>
            </a:r>
            <a:endParaRPr sz="44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Once in his system, we discovered credentials to access the MySQL database, and eventually obtain the users hashes.</a:t>
            </a:r>
            <a:endParaRPr sz="4400">
              <a:solidFill>
                <a:schemeClr val="dk1"/>
              </a:solidFill>
            </a:endParaRPr>
          </a:p>
          <a:p>
            <a:pPr marL="0" lvl="0" indent="0" algn="l" rtl="0">
              <a:lnSpc>
                <a:spcPct val="115000"/>
              </a:lnSpc>
              <a:spcBef>
                <a:spcPts val="1000"/>
              </a:spcBef>
              <a:spcAft>
                <a:spcPts val="1000"/>
              </a:spcAft>
              <a:buNone/>
            </a:pPr>
            <a:endParaRPr sz="4400">
              <a:solidFill>
                <a:schemeClr val="dk1"/>
              </a:solidFill>
            </a:endParaRPr>
          </a:p>
        </p:txBody>
      </p:sp>
      <p:pic>
        <p:nvPicPr>
          <p:cNvPr id="2397" name="Google Shape;2397;p144"/>
          <p:cNvPicPr preferRelativeResize="0"/>
          <p:nvPr/>
        </p:nvPicPr>
        <p:blipFill>
          <a:blip r:embed="rId3">
            <a:alphaModFix/>
          </a:blip>
          <a:stretch>
            <a:fillRect/>
          </a:stretch>
        </p:blipFill>
        <p:spPr>
          <a:xfrm>
            <a:off x="1360450" y="5959100"/>
            <a:ext cx="21628651" cy="67760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1051</Words>
  <Application>Microsoft Office PowerPoint</Application>
  <PresentationFormat>Custom</PresentationFormat>
  <Paragraphs>144</Paragraphs>
  <Slides>16</Slides>
  <Notes>16</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16</vt:i4>
      </vt:variant>
    </vt:vector>
  </HeadingPairs>
  <TitlesOfParts>
    <vt:vector size="33" baseType="lpstr">
      <vt:lpstr>Poppins</vt:lpstr>
      <vt:lpstr>Arial</vt:lpstr>
      <vt:lpstr>Roboto Black</vt:lpstr>
      <vt:lpstr>Roboto Medium</vt:lpstr>
      <vt:lpstr>Roboto</vt:lpstr>
      <vt:lpstr>Lato Light</vt:lpstr>
      <vt:lpstr>Inconsolata</vt:lpstr>
      <vt:lpstr>Roboto Light</vt:lpstr>
      <vt:lpstr>Calibri</vt:lpstr>
      <vt:lpstr>Poppins Medium</vt:lpstr>
      <vt:lpstr>Roboto Thin</vt:lpstr>
      <vt:lpstr>Amatic SC</vt:lpstr>
      <vt:lpstr>Helvetica Neue</vt:lpstr>
      <vt:lpstr>Office Theme</vt:lpstr>
      <vt:lpstr>Simple Light</vt:lpstr>
      <vt:lpstr>2_Custom Design</vt:lpstr>
      <vt:lpstr>Simple Light</vt:lpstr>
      <vt:lpstr>Final Engagement Attack, Defense &amp; Analysis of a Vulnerable Network</vt:lpstr>
      <vt:lpstr>Table of Contents</vt:lpstr>
      <vt:lpstr>Network Topology &amp; Critical Vulnerabilities </vt:lpstr>
      <vt:lpstr>Network Topology</vt:lpstr>
      <vt:lpstr>Critical Vulnerabilities: Target 1</vt:lpstr>
      <vt:lpstr>Exploits Used </vt:lpstr>
      <vt:lpstr>Exploitation: Nmap Scan</vt:lpstr>
      <vt:lpstr>Exploitation: Sensitive Data Exposure (enumerate WordPress site)</vt:lpstr>
      <vt:lpstr>Exploitation: Weak Password Rules/Sensitive Data Exposure cont…</vt:lpstr>
      <vt:lpstr>Exploitation: Weak Password Rules/Sensitive Data Exposure cont…</vt:lpstr>
      <vt:lpstr>Exploitation: Unsecured Root Privileges </vt:lpstr>
      <vt:lpstr>Avoiding Detection </vt:lpstr>
      <vt:lpstr>Stealth Exploitation of Nmap Scan</vt:lpstr>
      <vt:lpstr>Stealth Exploitation of Wordpress Site Enumeration</vt:lpstr>
      <vt:lpstr>Stealth Exploitation of Brute Force Attack</vt:lpstr>
      <vt:lpstr>Stealth Exploitation of Unsecured Root Privileges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Engagement Attack, Defense &amp; Analysis of a Vulnerable Network</dc:title>
  <dc:creator>Andrew Le</dc:creator>
  <cp:lastModifiedBy>Andrew Le</cp:lastModifiedBy>
  <cp:revision>1</cp:revision>
  <dcterms:modified xsi:type="dcterms:W3CDTF">2022-08-28T19:36:14Z</dcterms:modified>
</cp:coreProperties>
</file>